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 id="2147483724" r:id="rId2"/>
  </p:sldMasterIdLst>
  <p:notesMasterIdLst>
    <p:notesMasterId r:id="rId48"/>
  </p:notesMasterIdLst>
  <p:sldIdLst>
    <p:sldId id="524" r:id="rId3"/>
    <p:sldId id="257" r:id="rId4"/>
    <p:sldId id="259" r:id="rId5"/>
    <p:sldId id="539" r:id="rId6"/>
    <p:sldId id="540" r:id="rId7"/>
    <p:sldId id="541" r:id="rId8"/>
    <p:sldId id="542" r:id="rId9"/>
    <p:sldId id="543" r:id="rId10"/>
    <p:sldId id="544" r:id="rId11"/>
    <p:sldId id="546" r:id="rId12"/>
    <p:sldId id="545" r:id="rId13"/>
    <p:sldId id="547" r:id="rId14"/>
    <p:sldId id="548" r:id="rId15"/>
    <p:sldId id="554" r:id="rId16"/>
    <p:sldId id="553" r:id="rId17"/>
    <p:sldId id="526" r:id="rId18"/>
    <p:sldId id="558" r:id="rId19"/>
    <p:sldId id="277" r:id="rId20"/>
    <p:sldId id="278" r:id="rId21"/>
    <p:sldId id="279" r:id="rId22"/>
    <p:sldId id="262" r:id="rId23"/>
    <p:sldId id="280" r:id="rId24"/>
    <p:sldId id="281" r:id="rId25"/>
    <p:sldId id="559" r:id="rId26"/>
    <p:sldId id="567" r:id="rId27"/>
    <p:sldId id="561" r:id="rId28"/>
    <p:sldId id="563" r:id="rId29"/>
    <p:sldId id="564" r:id="rId30"/>
    <p:sldId id="565" r:id="rId31"/>
    <p:sldId id="571" r:id="rId32"/>
    <p:sldId id="530" r:id="rId33"/>
    <p:sldId id="269" r:id="rId34"/>
    <p:sldId id="536" r:id="rId35"/>
    <p:sldId id="537" r:id="rId36"/>
    <p:sldId id="538" r:id="rId37"/>
    <p:sldId id="265" r:id="rId38"/>
    <p:sldId id="527" r:id="rId39"/>
    <p:sldId id="562" r:id="rId40"/>
    <p:sldId id="555" r:id="rId41"/>
    <p:sldId id="556" r:id="rId42"/>
    <p:sldId id="533" r:id="rId43"/>
    <p:sldId id="566" r:id="rId44"/>
    <p:sldId id="534" r:id="rId45"/>
    <p:sldId id="568" r:id="rId46"/>
    <p:sldId id="271" r:id="rId47"/>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08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078C49-83D3-4E15-95F2-00DCF6013386}" v="41" dt="2023-05-22T10:14:52.0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74" d="100"/>
          <a:sy n="74" d="100"/>
        </p:scale>
        <p:origin x="-55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en Thi Doan Trang" userId="5e07392c-8206-4969-bb7b-58a2f79de5f8" providerId="ADAL" clId="{1E078C49-83D3-4E15-95F2-00DCF6013386}"/>
    <pc:docChg chg="undo redo custSel addSld delSld modSld modNotesMaster">
      <pc:chgData name="Nguyen Thi Doan Trang" userId="5e07392c-8206-4969-bb7b-58a2f79de5f8" providerId="ADAL" clId="{1E078C49-83D3-4E15-95F2-00DCF6013386}" dt="2023-05-22T10:14:52.082" v="27450" actId="20577"/>
      <pc:docMkLst>
        <pc:docMk/>
      </pc:docMkLst>
      <pc:sldChg chg="del">
        <pc:chgData name="Nguyen Thi Doan Trang" userId="5e07392c-8206-4969-bb7b-58a2f79de5f8" providerId="ADAL" clId="{1E078C49-83D3-4E15-95F2-00DCF6013386}" dt="2023-04-14T02:52:54.624" v="24" actId="47"/>
        <pc:sldMkLst>
          <pc:docMk/>
          <pc:sldMk cId="1448110118" sldId="256"/>
        </pc:sldMkLst>
      </pc:sldChg>
      <pc:sldChg chg="modSp mod">
        <pc:chgData name="Nguyen Thi Doan Trang" userId="5e07392c-8206-4969-bb7b-58a2f79de5f8" providerId="ADAL" clId="{1E078C49-83D3-4E15-95F2-00DCF6013386}" dt="2023-05-18T08:40:44.504" v="26165" actId="20577"/>
        <pc:sldMkLst>
          <pc:docMk/>
          <pc:sldMk cId="725141434" sldId="257"/>
        </pc:sldMkLst>
        <pc:spChg chg="mod">
          <ac:chgData name="Nguyen Thi Doan Trang" userId="5e07392c-8206-4969-bb7b-58a2f79de5f8" providerId="ADAL" clId="{1E078C49-83D3-4E15-95F2-00DCF6013386}" dt="2023-05-15T07:12:20.203" v="8164" actId="1076"/>
          <ac:spMkLst>
            <pc:docMk/>
            <pc:sldMk cId="725141434" sldId="257"/>
            <ac:spMk id="2" creationId="{37B70397-6140-A599-4D8A-B8D51977E5C4}"/>
          </ac:spMkLst>
        </pc:spChg>
        <pc:graphicFrameChg chg="mod">
          <ac:chgData name="Nguyen Thi Doan Trang" userId="5e07392c-8206-4969-bb7b-58a2f79de5f8" providerId="ADAL" clId="{1E078C49-83D3-4E15-95F2-00DCF6013386}" dt="2023-05-18T08:40:44.504" v="26165" actId="20577"/>
          <ac:graphicFrameMkLst>
            <pc:docMk/>
            <pc:sldMk cId="725141434" sldId="257"/>
            <ac:graphicFrameMk id="18" creationId="{53A517E4-5259-86DF-7EBE-8AABD8459936}"/>
          </ac:graphicFrameMkLst>
        </pc:graphicFrameChg>
      </pc:sldChg>
      <pc:sldChg chg="del">
        <pc:chgData name="Nguyen Thi Doan Trang" userId="5e07392c-8206-4969-bb7b-58a2f79de5f8" providerId="ADAL" clId="{1E078C49-83D3-4E15-95F2-00DCF6013386}" dt="2023-04-14T02:58:59.046" v="54" actId="47"/>
        <pc:sldMkLst>
          <pc:docMk/>
          <pc:sldMk cId="611407278" sldId="258"/>
        </pc:sldMkLst>
      </pc:sldChg>
      <pc:sldChg chg="modSp mod">
        <pc:chgData name="Nguyen Thi Doan Trang" userId="5e07392c-8206-4969-bb7b-58a2f79de5f8" providerId="ADAL" clId="{1E078C49-83D3-4E15-95F2-00DCF6013386}" dt="2023-05-18T08:42:37.390" v="26196" actId="1076"/>
        <pc:sldMkLst>
          <pc:docMk/>
          <pc:sldMk cId="3371707445" sldId="259"/>
        </pc:sldMkLst>
        <pc:spChg chg="mod">
          <ac:chgData name="Nguyen Thi Doan Trang" userId="5e07392c-8206-4969-bb7b-58a2f79de5f8" providerId="ADAL" clId="{1E078C49-83D3-4E15-95F2-00DCF6013386}" dt="2023-05-11T02:22:03.499" v="4394" actId="255"/>
          <ac:spMkLst>
            <pc:docMk/>
            <pc:sldMk cId="3371707445" sldId="259"/>
            <ac:spMk id="2" creationId="{3B11ACD5-A274-4D42-43F5-A72AD7A03E97}"/>
          </ac:spMkLst>
        </pc:spChg>
        <pc:spChg chg="mod">
          <ac:chgData name="Nguyen Thi Doan Trang" userId="5e07392c-8206-4969-bb7b-58a2f79de5f8" providerId="ADAL" clId="{1E078C49-83D3-4E15-95F2-00DCF6013386}" dt="2023-05-18T08:42:37.390" v="26196" actId="1076"/>
          <ac:spMkLst>
            <pc:docMk/>
            <pc:sldMk cId="3371707445" sldId="259"/>
            <ac:spMk id="3" creationId="{FC05941C-B5AE-0C92-8EEC-1376B2E02B87}"/>
          </ac:spMkLst>
        </pc:spChg>
      </pc:sldChg>
      <pc:sldChg chg="del">
        <pc:chgData name="Nguyen Thi Doan Trang" userId="5e07392c-8206-4969-bb7b-58a2f79de5f8" providerId="ADAL" clId="{1E078C49-83D3-4E15-95F2-00DCF6013386}" dt="2023-04-14T03:15:06.879" v="168" actId="47"/>
        <pc:sldMkLst>
          <pc:docMk/>
          <pc:sldMk cId="1670861327" sldId="260"/>
        </pc:sldMkLst>
      </pc:sldChg>
      <pc:sldChg chg="addSp delSp modSp del mod">
        <pc:chgData name="Nguyen Thi Doan Trang" userId="5e07392c-8206-4969-bb7b-58a2f79de5f8" providerId="ADAL" clId="{1E078C49-83D3-4E15-95F2-00DCF6013386}" dt="2023-04-14T03:33:42.209" v="235" actId="47"/>
        <pc:sldMkLst>
          <pc:docMk/>
          <pc:sldMk cId="3427861401" sldId="261"/>
        </pc:sldMkLst>
        <pc:spChg chg="mod">
          <ac:chgData name="Nguyen Thi Doan Trang" userId="5e07392c-8206-4969-bb7b-58a2f79de5f8" providerId="ADAL" clId="{1E078C49-83D3-4E15-95F2-00DCF6013386}" dt="2023-04-14T03:15:42.860" v="172" actId="27636"/>
          <ac:spMkLst>
            <pc:docMk/>
            <pc:sldMk cId="3427861401" sldId="261"/>
            <ac:spMk id="2" creationId="{63286759-5931-6348-E80F-31A5D165C509}"/>
          </ac:spMkLst>
        </pc:spChg>
        <pc:spChg chg="add del mod">
          <ac:chgData name="Nguyen Thi Doan Trang" userId="5e07392c-8206-4969-bb7b-58a2f79de5f8" providerId="ADAL" clId="{1E078C49-83D3-4E15-95F2-00DCF6013386}" dt="2023-04-14T03:26:28.271" v="205" actId="478"/>
          <ac:spMkLst>
            <pc:docMk/>
            <pc:sldMk cId="3427861401" sldId="261"/>
            <ac:spMk id="4" creationId="{57EACDFC-8D1F-1797-7702-5F55DAAC7ED0}"/>
          </ac:spMkLst>
        </pc:spChg>
        <pc:graphicFrameChg chg="add del mod">
          <ac:chgData name="Nguyen Thi Doan Trang" userId="5e07392c-8206-4969-bb7b-58a2f79de5f8" providerId="ADAL" clId="{1E078C49-83D3-4E15-95F2-00DCF6013386}" dt="2023-04-14T03:26:28.271" v="205" actId="478"/>
          <ac:graphicFrameMkLst>
            <pc:docMk/>
            <pc:sldMk cId="3427861401" sldId="261"/>
            <ac:graphicFrameMk id="5" creationId="{45EA85E2-28DF-4352-896B-5F970B3BD0A6}"/>
          </ac:graphicFrameMkLst>
        </pc:graphicFrameChg>
      </pc:sldChg>
      <pc:sldChg chg="addSp delSp modSp mod">
        <pc:chgData name="Nguyen Thi Doan Trang" userId="5e07392c-8206-4969-bb7b-58a2f79de5f8" providerId="ADAL" clId="{1E078C49-83D3-4E15-95F2-00DCF6013386}" dt="2023-05-18T09:15:13.520" v="26316" actId="26606"/>
        <pc:sldMkLst>
          <pc:docMk/>
          <pc:sldMk cId="1797256152" sldId="262"/>
        </pc:sldMkLst>
        <pc:spChg chg="mod">
          <ac:chgData name="Nguyen Thi Doan Trang" userId="5e07392c-8206-4969-bb7b-58a2f79de5f8" providerId="ADAL" clId="{1E078C49-83D3-4E15-95F2-00DCF6013386}" dt="2023-05-18T09:15:13.520" v="26316" actId="26606"/>
          <ac:spMkLst>
            <pc:docMk/>
            <pc:sldMk cId="1797256152" sldId="262"/>
            <ac:spMk id="2" creationId="{9F898C05-FE2F-F227-9579-FFB9FBD21A6D}"/>
          </ac:spMkLst>
        </pc:spChg>
        <pc:spChg chg="add del">
          <ac:chgData name="Nguyen Thi Doan Trang" userId="5e07392c-8206-4969-bb7b-58a2f79de5f8" providerId="ADAL" clId="{1E078C49-83D3-4E15-95F2-00DCF6013386}" dt="2023-05-18T09:15:13.520" v="26316" actId="26606"/>
          <ac:spMkLst>
            <pc:docMk/>
            <pc:sldMk cId="1797256152" sldId="262"/>
            <ac:spMk id="23" creationId="{84136905-015B-4510-B514-027CBA846BD6}"/>
          </ac:spMkLst>
        </pc:spChg>
        <pc:spChg chg="add del">
          <ac:chgData name="Nguyen Thi Doan Trang" userId="5e07392c-8206-4969-bb7b-58a2f79de5f8" providerId="ADAL" clId="{1E078C49-83D3-4E15-95F2-00DCF6013386}" dt="2023-05-18T09:15:13.520" v="26316" actId="26606"/>
          <ac:spMkLst>
            <pc:docMk/>
            <pc:sldMk cId="1797256152" sldId="262"/>
            <ac:spMk id="25" creationId="{36CD0F97-2E5B-4E84-8544-EB24DED10446}"/>
          </ac:spMkLst>
        </pc:spChg>
        <pc:spChg chg="add del">
          <ac:chgData name="Nguyen Thi Doan Trang" userId="5e07392c-8206-4969-bb7b-58a2f79de5f8" providerId="ADAL" clId="{1E078C49-83D3-4E15-95F2-00DCF6013386}" dt="2023-05-18T09:15:13.520" v="26316" actId="26606"/>
          <ac:spMkLst>
            <pc:docMk/>
            <pc:sldMk cId="1797256152" sldId="262"/>
            <ac:spMk id="27" creationId="{3B272257-593A-402F-88FA-F1DECD9E3FC4}"/>
          </ac:spMkLst>
        </pc:spChg>
        <pc:spChg chg="add del">
          <ac:chgData name="Nguyen Thi Doan Trang" userId="5e07392c-8206-4969-bb7b-58a2f79de5f8" providerId="ADAL" clId="{1E078C49-83D3-4E15-95F2-00DCF6013386}" dt="2023-05-18T09:15:13.520" v="26316" actId="26606"/>
          <ac:spMkLst>
            <pc:docMk/>
            <pc:sldMk cId="1797256152" sldId="262"/>
            <ac:spMk id="32" creationId="{49306479-8C4D-4E4A-A330-DFC80A8A01BE}"/>
          </ac:spMkLst>
        </pc:spChg>
        <pc:spChg chg="add del">
          <ac:chgData name="Nguyen Thi Doan Trang" userId="5e07392c-8206-4969-bb7b-58a2f79de5f8" providerId="ADAL" clId="{1E078C49-83D3-4E15-95F2-00DCF6013386}" dt="2023-05-18T09:15:13.520" v="26316" actId="26606"/>
          <ac:spMkLst>
            <pc:docMk/>
            <pc:sldMk cId="1797256152" sldId="262"/>
            <ac:spMk id="34" creationId="{ACEDC033-8DAA-4024-87F5-57430053AE84}"/>
          </ac:spMkLst>
        </pc:spChg>
        <pc:spChg chg="add del">
          <ac:chgData name="Nguyen Thi Doan Trang" userId="5e07392c-8206-4969-bb7b-58a2f79de5f8" providerId="ADAL" clId="{1E078C49-83D3-4E15-95F2-00DCF6013386}" dt="2023-05-18T09:15:13.520" v="26316" actId="26606"/>
          <ac:spMkLst>
            <pc:docMk/>
            <pc:sldMk cId="1797256152" sldId="262"/>
            <ac:spMk id="36" creationId="{D584A691-C497-4066-927B-46560195E11F}"/>
          </ac:spMkLst>
        </pc:spChg>
        <pc:graphicFrameChg chg="mod">
          <ac:chgData name="Nguyen Thi Doan Trang" userId="5e07392c-8206-4969-bb7b-58a2f79de5f8" providerId="ADAL" clId="{1E078C49-83D3-4E15-95F2-00DCF6013386}" dt="2023-04-14T04:31:18.643" v="549" actId="2711"/>
          <ac:graphicFrameMkLst>
            <pc:docMk/>
            <pc:sldMk cId="1797256152" sldId="262"/>
            <ac:graphicFrameMk id="18" creationId="{6D45EEE6-01EA-0F0D-CA6D-50C75AB47D28}"/>
          </ac:graphicFrameMkLst>
        </pc:graphicFrameChg>
      </pc:sldChg>
      <pc:sldChg chg="addSp delSp modSp del mod">
        <pc:chgData name="Nguyen Thi Doan Trang" userId="5e07392c-8206-4969-bb7b-58a2f79de5f8" providerId="ADAL" clId="{1E078C49-83D3-4E15-95F2-00DCF6013386}" dt="2023-05-18T09:13:44.018" v="26312" actId="47"/>
        <pc:sldMkLst>
          <pc:docMk/>
          <pc:sldMk cId="2830893904" sldId="263"/>
        </pc:sldMkLst>
        <pc:spChg chg="del mod">
          <ac:chgData name="Nguyen Thi Doan Trang" userId="5e07392c-8206-4969-bb7b-58a2f79de5f8" providerId="ADAL" clId="{1E078C49-83D3-4E15-95F2-00DCF6013386}" dt="2023-05-18T09:12:48.972" v="26303" actId="21"/>
          <ac:spMkLst>
            <pc:docMk/>
            <pc:sldMk cId="2830893904" sldId="263"/>
            <ac:spMk id="2" creationId="{300B5A27-D949-5D69-11A9-00DE38E87FBE}"/>
          </ac:spMkLst>
        </pc:spChg>
        <pc:spChg chg="mod">
          <ac:chgData name="Nguyen Thi Doan Trang" userId="5e07392c-8206-4969-bb7b-58a2f79de5f8" providerId="ADAL" clId="{1E078C49-83D3-4E15-95F2-00DCF6013386}" dt="2023-04-14T04:05:43.707" v="504"/>
          <ac:spMkLst>
            <pc:docMk/>
            <pc:sldMk cId="2830893904" sldId="263"/>
            <ac:spMk id="4" creationId="{70A80E6E-96E3-8A4E-8FB5-ED5537196E59}"/>
          </ac:spMkLst>
        </pc:spChg>
        <pc:spChg chg="add del mod">
          <ac:chgData name="Nguyen Thi Doan Trang" userId="5e07392c-8206-4969-bb7b-58a2f79de5f8" providerId="ADAL" clId="{1E078C49-83D3-4E15-95F2-00DCF6013386}" dt="2023-05-17T10:00:47.227" v="19494" actId="478"/>
          <ac:spMkLst>
            <pc:docMk/>
            <pc:sldMk cId="2830893904" sldId="263"/>
            <ac:spMk id="4" creationId="{A86D7DEE-FF7F-B8B4-15C3-387531275E51}"/>
          </ac:spMkLst>
        </pc:spChg>
        <pc:spChg chg="add del mod">
          <ac:chgData name="Nguyen Thi Doan Trang" userId="5e07392c-8206-4969-bb7b-58a2f79de5f8" providerId="ADAL" clId="{1E078C49-83D3-4E15-95F2-00DCF6013386}" dt="2023-05-18T09:13:05.627" v="26307" actId="478"/>
          <ac:spMkLst>
            <pc:docMk/>
            <pc:sldMk cId="2830893904" sldId="263"/>
            <ac:spMk id="4" creationId="{E9EDF332-DD3E-A166-80E0-40D9A43F7AE3}"/>
          </ac:spMkLst>
        </pc:spChg>
        <pc:spChg chg="add del mod">
          <ac:chgData name="Nguyen Thi Doan Trang" userId="5e07392c-8206-4969-bb7b-58a2f79de5f8" providerId="ADAL" clId="{1E078C49-83D3-4E15-95F2-00DCF6013386}" dt="2023-05-18T09:13:09.074" v="26308" actId="21"/>
          <ac:spMkLst>
            <pc:docMk/>
            <pc:sldMk cId="2830893904" sldId="263"/>
            <ac:spMk id="5" creationId="{7CD2C28F-4BB0-39AB-CBE2-4536BEB34789}"/>
          </ac:spMkLst>
        </pc:spChg>
        <pc:spChg chg="mod">
          <ac:chgData name="Nguyen Thi Doan Trang" userId="5e07392c-8206-4969-bb7b-58a2f79de5f8" providerId="ADAL" clId="{1E078C49-83D3-4E15-95F2-00DCF6013386}" dt="2023-04-14T04:32:01.438" v="552" actId="21"/>
          <ac:spMkLst>
            <pc:docMk/>
            <pc:sldMk cId="2830893904" sldId="263"/>
            <ac:spMk id="6" creationId="{DB83F1DB-35D1-07C2-64F5-95AD38F6F3AD}"/>
          </ac:spMkLst>
        </pc:spChg>
        <pc:spChg chg="add mod">
          <ac:chgData name="Nguyen Thi Doan Trang" userId="5e07392c-8206-4969-bb7b-58a2f79de5f8" providerId="ADAL" clId="{1E078C49-83D3-4E15-95F2-00DCF6013386}" dt="2023-05-18T09:13:09.074" v="26308" actId="21"/>
          <ac:spMkLst>
            <pc:docMk/>
            <pc:sldMk cId="2830893904" sldId="263"/>
            <ac:spMk id="7" creationId="{50B2125A-10FC-4EAC-628E-FD2B94F1E80D}"/>
          </ac:spMkLst>
        </pc:spChg>
        <pc:spChg chg="mod">
          <ac:chgData name="Nguyen Thi Doan Trang" userId="5e07392c-8206-4969-bb7b-58a2f79de5f8" providerId="ADAL" clId="{1E078C49-83D3-4E15-95F2-00DCF6013386}" dt="2023-04-14T04:05:52.270" v="506"/>
          <ac:spMkLst>
            <pc:docMk/>
            <pc:sldMk cId="2830893904" sldId="263"/>
            <ac:spMk id="8" creationId="{491406AA-F054-5A14-6231-18439FF74CAF}"/>
          </ac:spMkLst>
        </pc:spChg>
        <pc:spChg chg="mod">
          <ac:chgData name="Nguyen Thi Doan Trang" userId="5e07392c-8206-4969-bb7b-58a2f79de5f8" providerId="ADAL" clId="{1E078C49-83D3-4E15-95F2-00DCF6013386}" dt="2023-04-14T04:32:10.867" v="554" actId="21"/>
          <ac:spMkLst>
            <pc:docMk/>
            <pc:sldMk cId="2830893904" sldId="263"/>
            <ac:spMk id="10" creationId="{400C8E3F-7CBB-5AA2-A768-098C992F1F41}"/>
          </ac:spMkLst>
        </pc:spChg>
        <pc:spChg chg="add del mod">
          <ac:chgData name="Nguyen Thi Doan Trang" userId="5e07392c-8206-4969-bb7b-58a2f79de5f8" providerId="ADAL" clId="{1E078C49-83D3-4E15-95F2-00DCF6013386}" dt="2023-04-14T04:06:21.121" v="514" actId="478"/>
          <ac:spMkLst>
            <pc:docMk/>
            <pc:sldMk cId="2830893904" sldId="263"/>
            <ac:spMk id="14" creationId="{956A3C43-DAA8-22FC-4CA8-A9B14099F18A}"/>
          </ac:spMkLst>
        </pc:spChg>
        <pc:grpChg chg="add del mod">
          <ac:chgData name="Nguyen Thi Doan Trang" userId="5e07392c-8206-4969-bb7b-58a2f79de5f8" providerId="ADAL" clId="{1E078C49-83D3-4E15-95F2-00DCF6013386}" dt="2023-04-14T04:32:17.377" v="556" actId="478"/>
          <ac:grpSpMkLst>
            <pc:docMk/>
            <pc:sldMk cId="2830893904" sldId="263"/>
            <ac:grpSpMk id="3" creationId="{98D66DC2-6D43-6B98-518B-AF86DCEF6316}"/>
          </ac:grpSpMkLst>
        </pc:grpChg>
        <pc:grpChg chg="add del mod">
          <ac:chgData name="Nguyen Thi Doan Trang" userId="5e07392c-8206-4969-bb7b-58a2f79de5f8" providerId="ADAL" clId="{1E078C49-83D3-4E15-95F2-00DCF6013386}" dt="2023-04-14T04:32:18.889" v="557" actId="478"/>
          <ac:grpSpMkLst>
            <pc:docMk/>
            <pc:sldMk cId="2830893904" sldId="263"/>
            <ac:grpSpMk id="7" creationId="{3A383ABF-7DBF-C6F9-6D5E-BDF3AB14A6F2}"/>
          </ac:grpSpMkLst>
        </pc:grpChg>
        <pc:graphicFrameChg chg="del mod">
          <ac:chgData name="Nguyen Thi Doan Trang" userId="5e07392c-8206-4969-bb7b-58a2f79de5f8" providerId="ADAL" clId="{1E078C49-83D3-4E15-95F2-00DCF6013386}" dt="2023-04-14T04:06:18.728" v="513" actId="478"/>
          <ac:graphicFrameMkLst>
            <pc:docMk/>
            <pc:sldMk cId="2830893904" sldId="263"/>
            <ac:graphicFrameMk id="5" creationId="{F66633A0-F686-C750-15F8-9C70C1F80980}"/>
          </ac:graphicFrameMkLst>
        </pc:graphicFrameChg>
        <pc:graphicFrameChg chg="add del mod">
          <ac:chgData name="Nguyen Thi Doan Trang" userId="5e07392c-8206-4969-bb7b-58a2f79de5f8" providerId="ADAL" clId="{1E078C49-83D3-4E15-95F2-00DCF6013386}" dt="2023-05-17T10:00:45.339" v="19493" actId="478"/>
          <ac:graphicFrameMkLst>
            <pc:docMk/>
            <pc:sldMk cId="2830893904" sldId="263"/>
            <ac:graphicFrameMk id="15" creationId="{62DA242A-EB6A-5476-29AE-0B45E5781729}"/>
          </ac:graphicFrameMkLst>
        </pc:graphicFrameChg>
      </pc:sldChg>
      <pc:sldChg chg="addSp delSp modSp del mod">
        <pc:chgData name="Nguyen Thi Doan Trang" userId="5e07392c-8206-4969-bb7b-58a2f79de5f8" providerId="ADAL" clId="{1E078C49-83D3-4E15-95F2-00DCF6013386}" dt="2023-04-17T09:16:31.998" v="4090" actId="47"/>
        <pc:sldMkLst>
          <pc:docMk/>
          <pc:sldMk cId="3077337664" sldId="264"/>
        </pc:sldMkLst>
        <pc:spChg chg="del">
          <ac:chgData name="Nguyen Thi Doan Trang" userId="5e07392c-8206-4969-bb7b-58a2f79de5f8" providerId="ADAL" clId="{1E078C49-83D3-4E15-95F2-00DCF6013386}" dt="2023-04-17T08:57:18.513" v="3771" actId="21"/>
          <ac:spMkLst>
            <pc:docMk/>
            <pc:sldMk cId="3077337664" sldId="264"/>
            <ac:spMk id="2" creationId="{BEDC9CE2-FD04-B8CF-228B-F3F76785DE6F}"/>
          </ac:spMkLst>
        </pc:spChg>
        <pc:spChg chg="add del mod">
          <ac:chgData name="Nguyen Thi Doan Trang" userId="5e07392c-8206-4969-bb7b-58a2f79de5f8" providerId="ADAL" clId="{1E078C49-83D3-4E15-95F2-00DCF6013386}" dt="2023-04-17T09:01:14.522" v="3834" actId="478"/>
          <ac:spMkLst>
            <pc:docMk/>
            <pc:sldMk cId="3077337664" sldId="264"/>
            <ac:spMk id="4" creationId="{735264D0-78C9-770C-5BEE-FCB8D902369F}"/>
          </ac:spMkLst>
        </pc:spChg>
        <pc:spChg chg="add del mod">
          <ac:chgData name="Nguyen Thi Doan Trang" userId="5e07392c-8206-4969-bb7b-58a2f79de5f8" providerId="ADAL" clId="{1E078C49-83D3-4E15-95F2-00DCF6013386}" dt="2023-04-14T09:09:13.737" v="632" actId="22"/>
          <ac:spMkLst>
            <pc:docMk/>
            <pc:sldMk cId="3077337664" sldId="264"/>
            <ac:spMk id="4" creationId="{85E25779-E0B4-BE86-0830-00E3CCA2D80C}"/>
          </ac:spMkLst>
        </pc:spChg>
        <pc:spChg chg="add mod">
          <ac:chgData name="Nguyen Thi Doan Trang" userId="5e07392c-8206-4969-bb7b-58a2f79de5f8" providerId="ADAL" clId="{1E078C49-83D3-4E15-95F2-00DCF6013386}" dt="2023-04-17T09:10:36.736" v="3886" actId="20577"/>
          <ac:spMkLst>
            <pc:docMk/>
            <pc:sldMk cId="3077337664" sldId="264"/>
            <ac:spMk id="6" creationId="{021C3BD6-5C31-C52D-0E91-933945FEFE2E}"/>
          </ac:spMkLst>
        </pc:spChg>
        <pc:spChg chg="add del mod">
          <ac:chgData name="Nguyen Thi Doan Trang" userId="5e07392c-8206-4969-bb7b-58a2f79de5f8" providerId="ADAL" clId="{1E078C49-83D3-4E15-95F2-00DCF6013386}" dt="2023-04-17T09:08:42.906" v="3853" actId="478"/>
          <ac:spMkLst>
            <pc:docMk/>
            <pc:sldMk cId="3077337664" sldId="264"/>
            <ac:spMk id="8" creationId="{53C1A304-8057-72D0-0B1C-BE2DAAA93A87}"/>
          </ac:spMkLst>
        </pc:spChg>
        <pc:spChg chg="add del">
          <ac:chgData name="Nguyen Thi Doan Trang" userId="5e07392c-8206-4969-bb7b-58a2f79de5f8" providerId="ADAL" clId="{1E078C49-83D3-4E15-95F2-00DCF6013386}" dt="2023-04-17T09:07:09.011" v="3838" actId="478"/>
          <ac:spMkLst>
            <pc:docMk/>
            <pc:sldMk cId="3077337664" sldId="264"/>
            <ac:spMk id="10" creationId="{0D15B1F2-C166-C4B8-5D35-95A383E7DE21}"/>
          </ac:spMkLst>
        </pc:spChg>
        <pc:graphicFrameChg chg="del mod">
          <ac:chgData name="Nguyen Thi Doan Trang" userId="5e07392c-8206-4969-bb7b-58a2f79de5f8" providerId="ADAL" clId="{1E078C49-83D3-4E15-95F2-00DCF6013386}" dt="2023-04-17T09:08:38.384" v="3852" actId="478"/>
          <ac:graphicFrameMkLst>
            <pc:docMk/>
            <pc:sldMk cId="3077337664" sldId="264"/>
            <ac:graphicFrameMk id="5" creationId="{7394EBB8-1E46-6C26-984F-B48818C1BF62}"/>
          </ac:graphicFrameMkLst>
        </pc:graphicFrameChg>
      </pc:sldChg>
      <pc:sldChg chg="addSp delSp modSp add del mod">
        <pc:chgData name="Nguyen Thi Doan Trang" userId="5e07392c-8206-4969-bb7b-58a2f79de5f8" providerId="ADAL" clId="{1E078C49-83D3-4E15-95F2-00DCF6013386}" dt="2023-05-18T09:19:41.274" v="26372" actId="20577"/>
        <pc:sldMkLst>
          <pc:docMk/>
          <pc:sldMk cId="1674376223" sldId="265"/>
        </pc:sldMkLst>
        <pc:spChg chg="add del mod">
          <ac:chgData name="Nguyen Thi Doan Trang" userId="5e07392c-8206-4969-bb7b-58a2f79de5f8" providerId="ADAL" clId="{1E078C49-83D3-4E15-95F2-00DCF6013386}" dt="2023-05-18T09:19:00.069" v="26365" actId="255"/>
          <ac:spMkLst>
            <pc:docMk/>
            <pc:sldMk cId="1674376223" sldId="265"/>
            <ac:spMk id="2" creationId="{33EF2DA2-091B-440D-EAFC-56299C91BBFA}"/>
          </ac:spMkLst>
        </pc:spChg>
        <pc:spChg chg="add del mod">
          <ac:chgData name="Nguyen Thi Doan Trang" userId="5e07392c-8206-4969-bb7b-58a2f79de5f8" providerId="ADAL" clId="{1E078C49-83D3-4E15-95F2-00DCF6013386}" dt="2023-04-14T09:15:49.221" v="636" actId="478"/>
          <ac:spMkLst>
            <pc:docMk/>
            <pc:sldMk cId="1674376223" sldId="265"/>
            <ac:spMk id="3" creationId="{6A16DA19-DF88-9611-A648-6CCE5F4C4587}"/>
          </ac:spMkLst>
        </pc:spChg>
        <pc:spChg chg="add mod">
          <ac:chgData name="Nguyen Thi Doan Trang" userId="5e07392c-8206-4969-bb7b-58a2f79de5f8" providerId="ADAL" clId="{1E078C49-83D3-4E15-95F2-00DCF6013386}" dt="2023-05-18T09:19:41.274" v="26372" actId="20577"/>
          <ac:spMkLst>
            <pc:docMk/>
            <pc:sldMk cId="1674376223" sldId="265"/>
            <ac:spMk id="4" creationId="{2EA344CD-C63A-360E-9E79-F288FAE01055}"/>
          </ac:spMkLst>
        </pc:spChg>
        <pc:spChg chg="add mod">
          <ac:chgData name="Nguyen Thi Doan Trang" userId="5e07392c-8206-4969-bb7b-58a2f79de5f8" providerId="ADAL" clId="{1E078C49-83D3-4E15-95F2-00DCF6013386}" dt="2023-04-17T08:29:28.876" v="2192" actId="571"/>
          <ac:spMkLst>
            <pc:docMk/>
            <pc:sldMk cId="1674376223" sldId="265"/>
            <ac:spMk id="5" creationId="{98B3FC7E-F577-911E-CA86-200F3B023F5A}"/>
          </ac:spMkLst>
        </pc:spChg>
        <pc:spChg chg="add del">
          <ac:chgData name="Nguyen Thi Doan Trang" userId="5e07392c-8206-4969-bb7b-58a2f79de5f8" providerId="ADAL" clId="{1E078C49-83D3-4E15-95F2-00DCF6013386}" dt="2023-04-14T09:16:16.671" v="638" actId="22"/>
          <ac:spMkLst>
            <pc:docMk/>
            <pc:sldMk cId="1674376223" sldId="265"/>
            <ac:spMk id="6" creationId="{3EB95DB2-854E-4685-C01F-1F9569CD074E}"/>
          </ac:spMkLst>
        </pc:spChg>
        <pc:spChg chg="add del mod">
          <ac:chgData name="Nguyen Thi Doan Trang" userId="5e07392c-8206-4969-bb7b-58a2f79de5f8" providerId="ADAL" clId="{1E078C49-83D3-4E15-95F2-00DCF6013386}" dt="2023-04-17T08:29:23.441" v="2190" actId="21"/>
          <ac:spMkLst>
            <pc:docMk/>
            <pc:sldMk cId="1674376223" sldId="265"/>
            <ac:spMk id="7" creationId="{CE75612D-2CD5-13A1-D50B-F2EA6E50A181}"/>
          </ac:spMkLst>
        </pc:spChg>
        <pc:picChg chg="del">
          <ac:chgData name="Nguyen Thi Doan Trang" userId="5e07392c-8206-4969-bb7b-58a2f79de5f8" providerId="ADAL" clId="{1E078C49-83D3-4E15-95F2-00DCF6013386}" dt="2023-04-14T09:15:46.641" v="635" actId="478"/>
          <ac:picMkLst>
            <pc:docMk/>
            <pc:sldMk cId="1674376223" sldId="265"/>
            <ac:picMk id="4" creationId="{5002B861-4E33-69D5-B5F9-B650C3BE2F13}"/>
          </ac:picMkLst>
        </pc:picChg>
      </pc:sldChg>
      <pc:sldChg chg="del">
        <pc:chgData name="Nguyen Thi Doan Trang" userId="5e07392c-8206-4969-bb7b-58a2f79de5f8" providerId="ADAL" clId="{1E078C49-83D3-4E15-95F2-00DCF6013386}" dt="2023-04-17T09:32:54.463" v="4198" actId="47"/>
        <pc:sldMkLst>
          <pc:docMk/>
          <pc:sldMk cId="1201706057" sldId="267"/>
        </pc:sldMkLst>
      </pc:sldChg>
      <pc:sldChg chg="del">
        <pc:chgData name="Nguyen Thi Doan Trang" userId="5e07392c-8206-4969-bb7b-58a2f79de5f8" providerId="ADAL" clId="{1E078C49-83D3-4E15-95F2-00DCF6013386}" dt="2023-04-17T09:32:51.542" v="4197" actId="47"/>
        <pc:sldMkLst>
          <pc:docMk/>
          <pc:sldMk cId="1707633736" sldId="268"/>
        </pc:sldMkLst>
      </pc:sldChg>
      <pc:sldChg chg="delSp modSp mod">
        <pc:chgData name="Nguyen Thi Doan Trang" userId="5e07392c-8206-4969-bb7b-58a2f79de5f8" providerId="ADAL" clId="{1E078C49-83D3-4E15-95F2-00DCF6013386}" dt="2023-05-18T09:28:30.937" v="26475" actId="20577"/>
        <pc:sldMkLst>
          <pc:docMk/>
          <pc:sldMk cId="616014146" sldId="269"/>
        </pc:sldMkLst>
        <pc:spChg chg="mod">
          <ac:chgData name="Nguyen Thi Doan Trang" userId="5e07392c-8206-4969-bb7b-58a2f79de5f8" providerId="ADAL" clId="{1E078C49-83D3-4E15-95F2-00DCF6013386}" dt="2023-05-18T09:28:30.937" v="26475" actId="20577"/>
          <ac:spMkLst>
            <pc:docMk/>
            <pc:sldMk cId="616014146" sldId="269"/>
            <ac:spMk id="2" creationId="{107AA2F1-EBD9-7505-77A7-D2089CB7CEB8}"/>
          </ac:spMkLst>
        </pc:spChg>
        <pc:spChg chg="del mod">
          <ac:chgData name="Nguyen Thi Doan Trang" userId="5e07392c-8206-4969-bb7b-58a2f79de5f8" providerId="ADAL" clId="{1E078C49-83D3-4E15-95F2-00DCF6013386}" dt="2023-05-04T02:23:09.425" v="4237" actId="478"/>
          <ac:spMkLst>
            <pc:docMk/>
            <pc:sldMk cId="616014146" sldId="269"/>
            <ac:spMk id="3" creationId="{7BAD83BC-B91E-1A51-80CA-07851A58B67F}"/>
          </ac:spMkLst>
        </pc:spChg>
        <pc:spChg chg="del">
          <ac:chgData name="Nguyen Thi Doan Trang" userId="5e07392c-8206-4969-bb7b-58a2f79de5f8" providerId="ADAL" clId="{1E078C49-83D3-4E15-95F2-00DCF6013386}" dt="2023-05-04T02:21:01.937" v="4214" actId="478"/>
          <ac:spMkLst>
            <pc:docMk/>
            <pc:sldMk cId="616014146" sldId="269"/>
            <ac:spMk id="7" creationId="{984906D2-F9A9-290F-81BF-B4383CE6354D}"/>
          </ac:spMkLst>
        </pc:spChg>
      </pc:sldChg>
      <pc:sldChg chg="del">
        <pc:chgData name="Nguyen Thi Doan Trang" userId="5e07392c-8206-4969-bb7b-58a2f79de5f8" providerId="ADAL" clId="{1E078C49-83D3-4E15-95F2-00DCF6013386}" dt="2023-05-04T02:20:37.259" v="4213" actId="47"/>
        <pc:sldMkLst>
          <pc:docMk/>
          <pc:sldMk cId="573294973" sldId="270"/>
        </pc:sldMkLst>
      </pc:sldChg>
      <pc:sldChg chg="add del setBg">
        <pc:chgData name="Nguyen Thi Doan Trang" userId="5e07392c-8206-4969-bb7b-58a2f79de5f8" providerId="ADAL" clId="{1E078C49-83D3-4E15-95F2-00DCF6013386}" dt="2023-05-18T08:37:17.302" v="26162" actId="47"/>
        <pc:sldMkLst>
          <pc:docMk/>
          <pc:sldMk cId="4195790219" sldId="270"/>
        </pc:sldMkLst>
      </pc:sldChg>
      <pc:sldChg chg="addSp delSp modSp mod">
        <pc:chgData name="Nguyen Thi Doan Trang" userId="5e07392c-8206-4969-bb7b-58a2f79de5f8" providerId="ADAL" clId="{1E078C49-83D3-4E15-95F2-00DCF6013386}" dt="2023-05-18T08:37:12.489" v="26161" actId="14100"/>
        <pc:sldMkLst>
          <pc:docMk/>
          <pc:sldMk cId="2870950457" sldId="271"/>
        </pc:sldMkLst>
        <pc:spChg chg="del mod">
          <ac:chgData name="Nguyen Thi Doan Trang" userId="5e07392c-8206-4969-bb7b-58a2f79de5f8" providerId="ADAL" clId="{1E078C49-83D3-4E15-95F2-00DCF6013386}" dt="2023-05-04T02:29:35.490" v="4305" actId="21"/>
          <ac:spMkLst>
            <pc:docMk/>
            <pc:sldMk cId="2870950457" sldId="271"/>
            <ac:spMk id="2" creationId="{B1493991-277D-AA14-B897-24F0B150AE5B}"/>
          </ac:spMkLst>
        </pc:spChg>
        <pc:spChg chg="add del mod">
          <ac:chgData name="Nguyen Thi Doan Trang" userId="5e07392c-8206-4969-bb7b-58a2f79de5f8" providerId="ADAL" clId="{1E078C49-83D3-4E15-95F2-00DCF6013386}" dt="2023-05-18T08:35:03.810" v="26153" actId="478"/>
          <ac:spMkLst>
            <pc:docMk/>
            <pc:sldMk cId="2870950457" sldId="271"/>
            <ac:spMk id="3" creationId="{5C1F08D3-8453-C182-59A8-86A8F5968A46}"/>
          </ac:spMkLst>
        </pc:spChg>
        <pc:spChg chg="del mod">
          <ac:chgData name="Nguyen Thi Doan Trang" userId="5e07392c-8206-4969-bb7b-58a2f79de5f8" providerId="ADAL" clId="{1E078C49-83D3-4E15-95F2-00DCF6013386}" dt="2023-05-04T02:28:59.329" v="4292" actId="478"/>
          <ac:spMkLst>
            <pc:docMk/>
            <pc:sldMk cId="2870950457" sldId="271"/>
            <ac:spMk id="3" creationId="{E2026672-F710-716C-DD71-250FC114FFAD}"/>
          </ac:spMkLst>
        </pc:spChg>
        <pc:spChg chg="add del mod">
          <ac:chgData name="Nguyen Thi Doan Trang" userId="5e07392c-8206-4969-bb7b-58a2f79de5f8" providerId="ADAL" clId="{1E078C49-83D3-4E15-95F2-00DCF6013386}" dt="2023-05-18T08:35:02.552" v="26152" actId="478"/>
          <ac:spMkLst>
            <pc:docMk/>
            <pc:sldMk cId="2870950457" sldId="271"/>
            <ac:spMk id="5" creationId="{CE84D7C9-19E3-A687-9A03-252A44B1AE75}"/>
          </ac:spMkLst>
        </pc:spChg>
        <pc:spChg chg="del">
          <ac:chgData name="Nguyen Thi Doan Trang" userId="5e07392c-8206-4969-bb7b-58a2f79de5f8" providerId="ADAL" clId="{1E078C49-83D3-4E15-95F2-00DCF6013386}" dt="2023-05-04T02:27:26.777" v="4282" actId="478"/>
          <ac:spMkLst>
            <pc:docMk/>
            <pc:sldMk cId="2870950457" sldId="271"/>
            <ac:spMk id="7" creationId="{60E26E4F-463D-5131-83E1-374186083601}"/>
          </ac:spMkLst>
        </pc:spChg>
        <pc:picChg chg="add mod">
          <ac:chgData name="Nguyen Thi Doan Trang" userId="5e07392c-8206-4969-bb7b-58a2f79de5f8" providerId="ADAL" clId="{1E078C49-83D3-4E15-95F2-00DCF6013386}" dt="2023-05-18T08:37:12.489" v="26161" actId="14100"/>
          <ac:picMkLst>
            <pc:docMk/>
            <pc:sldMk cId="2870950457" sldId="271"/>
            <ac:picMk id="4" creationId="{C4D2207B-1CEF-AE8B-A247-ECBF158C54BA}"/>
          </ac:picMkLst>
        </pc:picChg>
      </pc:sldChg>
      <pc:sldChg chg="addSp delSp modSp del mod">
        <pc:chgData name="Nguyen Thi Doan Trang" userId="5e07392c-8206-4969-bb7b-58a2f79de5f8" providerId="ADAL" clId="{1E078C49-83D3-4E15-95F2-00DCF6013386}" dt="2023-05-18T08:35:05.812" v="26154" actId="47"/>
        <pc:sldMkLst>
          <pc:docMk/>
          <pc:sldMk cId="1084060676" sldId="272"/>
        </pc:sldMkLst>
        <pc:spChg chg="del">
          <ac:chgData name="Nguyen Thi Doan Trang" userId="5e07392c-8206-4969-bb7b-58a2f79de5f8" providerId="ADAL" clId="{1E078C49-83D3-4E15-95F2-00DCF6013386}" dt="2023-05-04T02:30:33.204" v="4322" actId="21"/>
          <ac:spMkLst>
            <pc:docMk/>
            <pc:sldMk cId="1084060676" sldId="272"/>
            <ac:spMk id="2" creationId="{E1D76338-58BA-1845-842F-62124E57F78F}"/>
          </ac:spMkLst>
        </pc:spChg>
        <pc:spChg chg="mod">
          <ac:chgData name="Nguyen Thi Doan Trang" userId="5e07392c-8206-4969-bb7b-58a2f79de5f8" providerId="ADAL" clId="{1E078C49-83D3-4E15-95F2-00DCF6013386}" dt="2023-05-04T02:31:40.752" v="4332" actId="27636"/>
          <ac:spMkLst>
            <pc:docMk/>
            <pc:sldMk cId="1084060676" sldId="272"/>
            <ac:spMk id="3" creationId="{6A80ED9F-6A63-70D5-63D9-402F15D6961F}"/>
          </ac:spMkLst>
        </pc:spChg>
        <pc:spChg chg="add del mod">
          <ac:chgData name="Nguyen Thi Doan Trang" userId="5e07392c-8206-4969-bb7b-58a2f79de5f8" providerId="ADAL" clId="{1E078C49-83D3-4E15-95F2-00DCF6013386}" dt="2023-05-18T08:34:36.770" v="26150" actId="478"/>
          <ac:spMkLst>
            <pc:docMk/>
            <pc:sldMk cId="1084060676" sldId="272"/>
            <ac:spMk id="5" creationId="{91CC014F-56F8-44AB-3A0A-0308F2959F3A}"/>
          </ac:spMkLst>
        </pc:spChg>
        <pc:spChg chg="del">
          <ac:chgData name="Nguyen Thi Doan Trang" userId="5e07392c-8206-4969-bb7b-58a2f79de5f8" providerId="ADAL" clId="{1E078C49-83D3-4E15-95F2-00DCF6013386}" dt="2023-05-04T02:30:27.634" v="4321" actId="478"/>
          <ac:spMkLst>
            <pc:docMk/>
            <pc:sldMk cId="1084060676" sldId="272"/>
            <ac:spMk id="7" creationId="{A072B2D6-7DE1-89E9-9229-D0DEDBC0C452}"/>
          </ac:spMkLst>
        </pc:spChg>
      </pc:sldChg>
      <pc:sldChg chg="addSp delSp modSp del mod">
        <pc:chgData name="Nguyen Thi Doan Trang" userId="5e07392c-8206-4969-bb7b-58a2f79de5f8" providerId="ADAL" clId="{1E078C49-83D3-4E15-95F2-00DCF6013386}" dt="2023-05-18T08:15:00.678" v="25222" actId="47"/>
        <pc:sldMkLst>
          <pc:docMk/>
          <pc:sldMk cId="757058588" sldId="273"/>
        </pc:sldMkLst>
        <pc:spChg chg="del">
          <ac:chgData name="Nguyen Thi Doan Trang" userId="5e07392c-8206-4969-bb7b-58a2f79de5f8" providerId="ADAL" clId="{1E078C49-83D3-4E15-95F2-00DCF6013386}" dt="2023-05-17T04:10:14.159" v="14790" actId="21"/>
          <ac:spMkLst>
            <pc:docMk/>
            <pc:sldMk cId="757058588" sldId="273"/>
            <ac:spMk id="2" creationId="{A7352A92-2CB5-70B4-E623-A3B63E9E15B3}"/>
          </ac:spMkLst>
        </pc:spChg>
        <pc:spChg chg="add mod">
          <ac:chgData name="Nguyen Thi Doan Trang" userId="5e07392c-8206-4969-bb7b-58a2f79de5f8" providerId="ADAL" clId="{1E078C49-83D3-4E15-95F2-00DCF6013386}" dt="2023-05-17T04:10:14.159" v="14790" actId="21"/>
          <ac:spMkLst>
            <pc:docMk/>
            <pc:sldMk cId="757058588" sldId="273"/>
            <ac:spMk id="5" creationId="{A5C82117-21C7-3305-0B7E-D6D83819EF73}"/>
          </ac:spMkLst>
        </pc:spChg>
      </pc:sldChg>
      <pc:sldChg chg="modSp del mod">
        <pc:chgData name="Nguyen Thi Doan Trang" userId="5e07392c-8206-4969-bb7b-58a2f79de5f8" providerId="ADAL" clId="{1E078C49-83D3-4E15-95F2-00DCF6013386}" dt="2023-05-18T08:28:28.701" v="26100" actId="47"/>
        <pc:sldMkLst>
          <pc:docMk/>
          <pc:sldMk cId="3406235117" sldId="274"/>
        </pc:sldMkLst>
        <pc:spChg chg="mod">
          <ac:chgData name="Nguyen Thi Doan Trang" userId="5e07392c-8206-4969-bb7b-58a2f79de5f8" providerId="ADAL" clId="{1E078C49-83D3-4E15-95F2-00DCF6013386}" dt="2023-05-18T08:15:40.349" v="25269" actId="21"/>
          <ac:spMkLst>
            <pc:docMk/>
            <pc:sldMk cId="3406235117" sldId="274"/>
            <ac:spMk id="3" creationId="{3419E0C7-441E-983E-0499-5D84BD023951}"/>
          </ac:spMkLst>
        </pc:spChg>
      </pc:sldChg>
      <pc:sldChg chg="modSp del mod">
        <pc:chgData name="Nguyen Thi Doan Trang" userId="5e07392c-8206-4969-bb7b-58a2f79de5f8" providerId="ADAL" clId="{1E078C49-83D3-4E15-95F2-00DCF6013386}" dt="2023-05-18T08:34:33.960" v="26149" actId="47"/>
        <pc:sldMkLst>
          <pc:docMk/>
          <pc:sldMk cId="3288688248" sldId="275"/>
        </pc:sldMkLst>
        <pc:spChg chg="mod">
          <ac:chgData name="Nguyen Thi Doan Trang" userId="5e07392c-8206-4969-bb7b-58a2f79de5f8" providerId="ADAL" clId="{1E078C49-83D3-4E15-95F2-00DCF6013386}" dt="2023-05-18T08:28:36.939" v="26102" actId="27636"/>
          <ac:spMkLst>
            <pc:docMk/>
            <pc:sldMk cId="3288688248" sldId="275"/>
            <ac:spMk id="3" creationId="{70C71007-40C1-98A3-6932-2A2723B4B15B}"/>
          </ac:spMkLst>
        </pc:spChg>
      </pc:sldChg>
      <pc:sldChg chg="addSp delSp modSp del mod">
        <pc:chgData name="Nguyen Thi Doan Trang" userId="5e07392c-8206-4969-bb7b-58a2f79de5f8" providerId="ADAL" clId="{1E078C49-83D3-4E15-95F2-00DCF6013386}" dt="2023-05-17T04:09:24.684" v="14784" actId="47"/>
        <pc:sldMkLst>
          <pc:docMk/>
          <pc:sldMk cId="3062797747" sldId="276"/>
        </pc:sldMkLst>
        <pc:spChg chg="del mod">
          <ac:chgData name="Nguyen Thi Doan Trang" userId="5e07392c-8206-4969-bb7b-58a2f79de5f8" providerId="ADAL" clId="{1E078C49-83D3-4E15-95F2-00DCF6013386}" dt="2023-05-17T04:09:05.906" v="14780" actId="21"/>
          <ac:spMkLst>
            <pc:docMk/>
            <pc:sldMk cId="3062797747" sldId="276"/>
            <ac:spMk id="2" creationId="{3B11ACD5-A274-4D42-43F5-A72AD7A03E97}"/>
          </ac:spMkLst>
        </pc:spChg>
        <pc:spChg chg="del mod">
          <ac:chgData name="Nguyen Thi Doan Trang" userId="5e07392c-8206-4969-bb7b-58a2f79de5f8" providerId="ADAL" clId="{1E078C49-83D3-4E15-95F2-00DCF6013386}" dt="2023-05-17T04:09:22.574" v="14783" actId="21"/>
          <ac:spMkLst>
            <pc:docMk/>
            <pc:sldMk cId="3062797747" sldId="276"/>
            <ac:spMk id="3" creationId="{FC05941C-B5AE-0C92-8EEC-1376B2E02B87}"/>
          </ac:spMkLst>
        </pc:spChg>
        <pc:spChg chg="add del mod">
          <ac:chgData name="Nguyen Thi Doan Trang" userId="5e07392c-8206-4969-bb7b-58a2f79de5f8" providerId="ADAL" clId="{1E078C49-83D3-4E15-95F2-00DCF6013386}" dt="2023-05-17T04:08:45.435" v="14776" actId="21"/>
          <ac:spMkLst>
            <pc:docMk/>
            <pc:sldMk cId="3062797747" sldId="276"/>
            <ac:spMk id="4" creationId="{8328DD28-EB98-AD53-B4A9-550108AAD338}"/>
          </ac:spMkLst>
        </pc:spChg>
        <pc:spChg chg="add mod">
          <ac:chgData name="Nguyen Thi Doan Trang" userId="5e07392c-8206-4969-bb7b-58a2f79de5f8" providerId="ADAL" clId="{1E078C49-83D3-4E15-95F2-00DCF6013386}" dt="2023-05-17T04:08:23.779" v="14769" actId="1076"/>
          <ac:spMkLst>
            <pc:docMk/>
            <pc:sldMk cId="3062797747" sldId="276"/>
            <ac:spMk id="5" creationId="{5C0DACEC-E2D3-83FD-7992-C400AC384D73}"/>
          </ac:spMkLst>
        </pc:spChg>
        <pc:spChg chg="add mod">
          <ac:chgData name="Nguyen Thi Doan Trang" userId="5e07392c-8206-4969-bb7b-58a2f79de5f8" providerId="ADAL" clId="{1E078C49-83D3-4E15-95F2-00DCF6013386}" dt="2023-05-17T04:09:05.906" v="14780" actId="21"/>
          <ac:spMkLst>
            <pc:docMk/>
            <pc:sldMk cId="3062797747" sldId="276"/>
            <ac:spMk id="7" creationId="{A61E8F2F-EFFF-5BCD-D26B-BD527DF44450}"/>
          </ac:spMkLst>
        </pc:spChg>
        <pc:spChg chg="add mod">
          <ac:chgData name="Nguyen Thi Doan Trang" userId="5e07392c-8206-4969-bb7b-58a2f79de5f8" providerId="ADAL" clId="{1E078C49-83D3-4E15-95F2-00DCF6013386}" dt="2023-05-17T04:09:22.574" v="14783" actId="21"/>
          <ac:spMkLst>
            <pc:docMk/>
            <pc:sldMk cId="3062797747" sldId="276"/>
            <ac:spMk id="9" creationId="{9BD22D85-7577-47EA-057D-5409921F5B08}"/>
          </ac:spMkLst>
        </pc:spChg>
      </pc:sldChg>
      <pc:sldChg chg="addSp delSp modSp mod modAnim">
        <pc:chgData name="Nguyen Thi Doan Trang" userId="5e07392c-8206-4969-bb7b-58a2f79de5f8" providerId="ADAL" clId="{1E078C49-83D3-4E15-95F2-00DCF6013386}" dt="2023-05-22T09:58:01.258" v="27434" actId="20577"/>
        <pc:sldMkLst>
          <pc:docMk/>
          <pc:sldMk cId="1014753380" sldId="277"/>
        </pc:sldMkLst>
        <pc:spChg chg="del">
          <ac:chgData name="Nguyen Thi Doan Trang" userId="5e07392c-8206-4969-bb7b-58a2f79de5f8" providerId="ADAL" clId="{1E078C49-83D3-4E15-95F2-00DCF6013386}" dt="2023-04-14T03:17:33.471" v="191" actId="478"/>
          <ac:spMkLst>
            <pc:docMk/>
            <pc:sldMk cId="1014753380" sldId="277"/>
            <ac:spMk id="2" creationId="{013622BE-DA97-139D-0D2F-70C4FE44D170}"/>
          </ac:spMkLst>
        </pc:spChg>
        <pc:spChg chg="mod">
          <ac:chgData name="Nguyen Thi Doan Trang" userId="5e07392c-8206-4969-bb7b-58a2f79de5f8" providerId="ADAL" clId="{1E078C49-83D3-4E15-95F2-00DCF6013386}" dt="2023-05-22T09:58:01.258" v="27434" actId="20577"/>
          <ac:spMkLst>
            <pc:docMk/>
            <pc:sldMk cId="1014753380" sldId="277"/>
            <ac:spMk id="3" creationId="{C734471A-C8C8-F3F7-1645-C63A37FC567F}"/>
          </ac:spMkLst>
        </pc:spChg>
        <pc:spChg chg="add del mod">
          <ac:chgData name="Nguyen Thi Doan Trang" userId="5e07392c-8206-4969-bb7b-58a2f79de5f8" providerId="ADAL" clId="{1E078C49-83D3-4E15-95F2-00DCF6013386}" dt="2023-04-14T03:17:37.082" v="192" actId="478"/>
          <ac:spMkLst>
            <pc:docMk/>
            <pc:sldMk cId="1014753380" sldId="277"/>
            <ac:spMk id="5" creationId="{5FDD192F-ABA5-54FA-94CB-CA3622FBACED}"/>
          </ac:spMkLst>
        </pc:spChg>
      </pc:sldChg>
      <pc:sldChg chg="addSp delSp modSp mod">
        <pc:chgData name="Nguyen Thi Doan Trang" userId="5e07392c-8206-4969-bb7b-58a2f79de5f8" providerId="ADAL" clId="{1E078C49-83D3-4E15-95F2-00DCF6013386}" dt="2023-05-18T09:10:06.809" v="26287" actId="14100"/>
        <pc:sldMkLst>
          <pc:docMk/>
          <pc:sldMk cId="3188184605" sldId="278"/>
        </pc:sldMkLst>
        <pc:spChg chg="del">
          <ac:chgData name="Nguyen Thi Doan Trang" userId="5e07392c-8206-4969-bb7b-58a2f79de5f8" providerId="ADAL" clId="{1E078C49-83D3-4E15-95F2-00DCF6013386}" dt="2023-04-14T03:41:26.665" v="302" actId="478"/>
          <ac:spMkLst>
            <pc:docMk/>
            <pc:sldMk cId="3188184605" sldId="278"/>
            <ac:spMk id="2" creationId="{013622BE-DA97-139D-0D2F-70C4FE44D170}"/>
          </ac:spMkLst>
        </pc:spChg>
        <pc:spChg chg="mod">
          <ac:chgData name="Nguyen Thi Doan Trang" userId="5e07392c-8206-4969-bb7b-58a2f79de5f8" providerId="ADAL" clId="{1E078C49-83D3-4E15-95F2-00DCF6013386}" dt="2023-05-18T09:10:06.809" v="26287" actId="14100"/>
          <ac:spMkLst>
            <pc:docMk/>
            <pc:sldMk cId="3188184605" sldId="278"/>
            <ac:spMk id="3" creationId="{C734471A-C8C8-F3F7-1645-C63A37FC567F}"/>
          </ac:spMkLst>
        </pc:spChg>
        <pc:spChg chg="add del mod">
          <ac:chgData name="Nguyen Thi Doan Trang" userId="5e07392c-8206-4969-bb7b-58a2f79de5f8" providerId="ADAL" clId="{1E078C49-83D3-4E15-95F2-00DCF6013386}" dt="2023-04-14T03:41:29.187" v="303" actId="478"/>
          <ac:spMkLst>
            <pc:docMk/>
            <pc:sldMk cId="3188184605" sldId="278"/>
            <ac:spMk id="5" creationId="{70F038DF-DD59-7F56-B250-248768440ADD}"/>
          </ac:spMkLst>
        </pc:spChg>
      </pc:sldChg>
      <pc:sldChg chg="addSp delSp modSp mod">
        <pc:chgData name="Nguyen Thi Doan Trang" userId="5e07392c-8206-4969-bb7b-58a2f79de5f8" providerId="ADAL" clId="{1E078C49-83D3-4E15-95F2-00DCF6013386}" dt="2023-05-18T09:10:28.823" v="26290" actId="20577"/>
        <pc:sldMkLst>
          <pc:docMk/>
          <pc:sldMk cId="4145466359" sldId="279"/>
        </pc:sldMkLst>
        <pc:spChg chg="del mod">
          <ac:chgData name="Nguyen Thi Doan Trang" userId="5e07392c-8206-4969-bb7b-58a2f79de5f8" providerId="ADAL" clId="{1E078C49-83D3-4E15-95F2-00DCF6013386}" dt="2023-04-14T03:46:24.575" v="340" actId="478"/>
          <ac:spMkLst>
            <pc:docMk/>
            <pc:sldMk cId="4145466359" sldId="279"/>
            <ac:spMk id="2" creationId="{013622BE-DA97-139D-0D2F-70C4FE44D170}"/>
          </ac:spMkLst>
        </pc:spChg>
        <pc:spChg chg="mod">
          <ac:chgData name="Nguyen Thi Doan Trang" userId="5e07392c-8206-4969-bb7b-58a2f79de5f8" providerId="ADAL" clId="{1E078C49-83D3-4E15-95F2-00DCF6013386}" dt="2023-05-18T09:10:28.823" v="26290" actId="20577"/>
          <ac:spMkLst>
            <pc:docMk/>
            <pc:sldMk cId="4145466359" sldId="279"/>
            <ac:spMk id="3" creationId="{C734471A-C8C8-F3F7-1645-C63A37FC567F}"/>
          </ac:spMkLst>
        </pc:spChg>
        <pc:spChg chg="add del mod">
          <ac:chgData name="Nguyen Thi Doan Trang" userId="5e07392c-8206-4969-bb7b-58a2f79de5f8" providerId="ADAL" clId="{1E078C49-83D3-4E15-95F2-00DCF6013386}" dt="2023-04-14T03:46:26.487" v="341" actId="478"/>
          <ac:spMkLst>
            <pc:docMk/>
            <pc:sldMk cId="4145466359" sldId="279"/>
            <ac:spMk id="5" creationId="{AD75A7E5-483B-B903-0B4E-200B4297C304}"/>
          </ac:spMkLst>
        </pc:spChg>
      </pc:sldChg>
      <pc:sldChg chg="addSp delSp modSp mod">
        <pc:chgData name="Nguyen Thi Doan Trang" userId="5e07392c-8206-4969-bb7b-58a2f79de5f8" providerId="ADAL" clId="{1E078C49-83D3-4E15-95F2-00DCF6013386}" dt="2023-05-18T09:11:08.904" v="26295" actId="14100"/>
        <pc:sldMkLst>
          <pc:docMk/>
          <pc:sldMk cId="105770941" sldId="280"/>
        </pc:sldMkLst>
        <pc:spChg chg="del">
          <ac:chgData name="Nguyen Thi Doan Trang" userId="5e07392c-8206-4969-bb7b-58a2f79de5f8" providerId="ADAL" clId="{1E078C49-83D3-4E15-95F2-00DCF6013386}" dt="2023-04-14T03:55:50.316" v="377" actId="478"/>
          <ac:spMkLst>
            <pc:docMk/>
            <pc:sldMk cId="105770941" sldId="280"/>
            <ac:spMk id="2" creationId="{6256DA67-54DA-E871-FAF5-97CD1A0289B1}"/>
          </ac:spMkLst>
        </pc:spChg>
        <pc:spChg chg="mod">
          <ac:chgData name="Nguyen Thi Doan Trang" userId="5e07392c-8206-4969-bb7b-58a2f79de5f8" providerId="ADAL" clId="{1E078C49-83D3-4E15-95F2-00DCF6013386}" dt="2023-05-18T09:11:08.904" v="26295" actId="14100"/>
          <ac:spMkLst>
            <pc:docMk/>
            <pc:sldMk cId="105770941" sldId="280"/>
            <ac:spMk id="3" creationId="{4C4F31A9-BD7A-6007-5A73-A728F3AB6186}"/>
          </ac:spMkLst>
        </pc:spChg>
        <pc:spChg chg="add del mod">
          <ac:chgData name="Nguyen Thi Doan Trang" userId="5e07392c-8206-4969-bb7b-58a2f79de5f8" providerId="ADAL" clId="{1E078C49-83D3-4E15-95F2-00DCF6013386}" dt="2023-04-14T03:55:52.096" v="378" actId="478"/>
          <ac:spMkLst>
            <pc:docMk/>
            <pc:sldMk cId="105770941" sldId="280"/>
            <ac:spMk id="5" creationId="{751B8954-733C-C3F6-D18B-2B34468FA9F3}"/>
          </ac:spMkLst>
        </pc:spChg>
      </pc:sldChg>
      <pc:sldChg chg="addSp delSp modSp mod">
        <pc:chgData name="Nguyen Thi Doan Trang" userId="5e07392c-8206-4969-bb7b-58a2f79de5f8" providerId="ADAL" clId="{1E078C49-83D3-4E15-95F2-00DCF6013386}" dt="2023-05-18T02:52:17.880" v="20631" actId="20577"/>
        <pc:sldMkLst>
          <pc:docMk/>
          <pc:sldMk cId="913664286" sldId="281"/>
        </pc:sldMkLst>
        <pc:spChg chg="del">
          <ac:chgData name="Nguyen Thi Doan Trang" userId="5e07392c-8206-4969-bb7b-58a2f79de5f8" providerId="ADAL" clId="{1E078C49-83D3-4E15-95F2-00DCF6013386}" dt="2023-04-14T04:01:28.033" v="424" actId="478"/>
          <ac:spMkLst>
            <pc:docMk/>
            <pc:sldMk cId="913664286" sldId="281"/>
            <ac:spMk id="2" creationId="{6256DA67-54DA-E871-FAF5-97CD1A0289B1}"/>
          </ac:spMkLst>
        </pc:spChg>
        <pc:spChg chg="mod">
          <ac:chgData name="Nguyen Thi Doan Trang" userId="5e07392c-8206-4969-bb7b-58a2f79de5f8" providerId="ADAL" clId="{1E078C49-83D3-4E15-95F2-00DCF6013386}" dt="2023-05-18T02:52:17.880" v="20631" actId="20577"/>
          <ac:spMkLst>
            <pc:docMk/>
            <pc:sldMk cId="913664286" sldId="281"/>
            <ac:spMk id="3" creationId="{4C4F31A9-BD7A-6007-5A73-A728F3AB6186}"/>
          </ac:spMkLst>
        </pc:spChg>
        <pc:spChg chg="add del mod">
          <ac:chgData name="Nguyen Thi Doan Trang" userId="5e07392c-8206-4969-bb7b-58a2f79de5f8" providerId="ADAL" clId="{1E078C49-83D3-4E15-95F2-00DCF6013386}" dt="2023-04-14T04:01:29.921" v="425" actId="478"/>
          <ac:spMkLst>
            <pc:docMk/>
            <pc:sldMk cId="913664286" sldId="281"/>
            <ac:spMk id="5" creationId="{A94BD492-AE29-7C7B-AC37-C9238D1D10FF}"/>
          </ac:spMkLst>
        </pc:spChg>
      </pc:sldChg>
      <pc:sldChg chg="addSp delSp modSp del mod">
        <pc:chgData name="Nguyen Thi Doan Trang" userId="5e07392c-8206-4969-bb7b-58a2f79de5f8" providerId="ADAL" clId="{1E078C49-83D3-4E15-95F2-00DCF6013386}" dt="2023-05-18T03:03:34.050" v="21401" actId="47"/>
        <pc:sldMkLst>
          <pc:docMk/>
          <pc:sldMk cId="1925472490" sldId="282"/>
        </pc:sldMkLst>
        <pc:spChg chg="del">
          <ac:chgData name="Nguyen Thi Doan Trang" userId="5e07392c-8206-4969-bb7b-58a2f79de5f8" providerId="ADAL" clId="{1E078C49-83D3-4E15-95F2-00DCF6013386}" dt="2023-04-14T09:04:57.621" v="579" actId="478"/>
          <ac:spMkLst>
            <pc:docMk/>
            <pc:sldMk cId="1925472490" sldId="282"/>
            <ac:spMk id="2" creationId="{6256DA67-54DA-E871-FAF5-97CD1A0289B1}"/>
          </ac:spMkLst>
        </pc:spChg>
        <pc:spChg chg="add del mod">
          <ac:chgData name="Nguyen Thi Doan Trang" userId="5e07392c-8206-4969-bb7b-58a2f79de5f8" providerId="ADAL" clId="{1E078C49-83D3-4E15-95F2-00DCF6013386}" dt="2023-04-17T07:34:01.086" v="674"/>
          <ac:spMkLst>
            <pc:docMk/>
            <pc:sldMk cId="1925472490" sldId="282"/>
            <ac:spMk id="2" creationId="{BD5644D6-EAA8-A8DC-C789-6F6EAC88A8E0}"/>
          </ac:spMkLst>
        </pc:spChg>
        <pc:spChg chg="mod">
          <ac:chgData name="Nguyen Thi Doan Trang" userId="5e07392c-8206-4969-bb7b-58a2f79de5f8" providerId="ADAL" clId="{1E078C49-83D3-4E15-95F2-00DCF6013386}" dt="2023-04-17T07:42:31.742" v="867" actId="5793"/>
          <ac:spMkLst>
            <pc:docMk/>
            <pc:sldMk cId="1925472490" sldId="282"/>
            <ac:spMk id="3" creationId="{4C4F31A9-BD7A-6007-5A73-A728F3AB6186}"/>
          </ac:spMkLst>
        </pc:spChg>
        <pc:spChg chg="add del mod">
          <ac:chgData name="Nguyen Thi Doan Trang" userId="5e07392c-8206-4969-bb7b-58a2f79de5f8" providerId="ADAL" clId="{1E078C49-83D3-4E15-95F2-00DCF6013386}" dt="2023-04-14T09:05:00.549" v="580" actId="478"/>
          <ac:spMkLst>
            <pc:docMk/>
            <pc:sldMk cId="1925472490" sldId="282"/>
            <ac:spMk id="5" creationId="{FCFF0DAA-752E-1233-70CF-7C78116E3511}"/>
          </ac:spMkLst>
        </pc:spChg>
        <pc:spChg chg="add del mod">
          <ac:chgData name="Nguyen Thi Doan Trang" userId="5e07392c-8206-4969-bb7b-58a2f79de5f8" providerId="ADAL" clId="{1E078C49-83D3-4E15-95F2-00DCF6013386}" dt="2023-05-18T02:53:35.134" v="20638" actId="20577"/>
          <ac:spMkLst>
            <pc:docMk/>
            <pc:sldMk cId="1925472490" sldId="282"/>
            <ac:spMk id="6" creationId="{0928F836-9E6F-62F4-D45C-B9CFC980B714}"/>
          </ac:spMkLst>
        </pc:spChg>
        <pc:picChg chg="add del mod">
          <ac:chgData name="Nguyen Thi Doan Trang" userId="5e07392c-8206-4969-bb7b-58a2f79de5f8" providerId="ADAL" clId="{1E078C49-83D3-4E15-95F2-00DCF6013386}" dt="2023-04-17T07:36:48.506" v="720" actId="22"/>
          <ac:picMkLst>
            <pc:docMk/>
            <pc:sldMk cId="1925472490" sldId="282"/>
            <ac:picMk id="5" creationId="{5CF3DC0B-102D-21EA-4AB3-0A3F2DC2D784}"/>
          </ac:picMkLst>
        </pc:picChg>
      </pc:sldChg>
      <pc:sldChg chg="addSp delSp modSp del mod">
        <pc:chgData name="Nguyen Thi Doan Trang" userId="5e07392c-8206-4969-bb7b-58a2f79de5f8" providerId="ADAL" clId="{1E078C49-83D3-4E15-95F2-00DCF6013386}" dt="2023-04-17T07:37:23.056" v="725" actId="47"/>
        <pc:sldMkLst>
          <pc:docMk/>
          <pc:sldMk cId="1397717458" sldId="283"/>
        </pc:sldMkLst>
        <pc:spChg chg="add mod">
          <ac:chgData name="Nguyen Thi Doan Trang" userId="5e07392c-8206-4969-bb7b-58a2f79de5f8" providerId="ADAL" clId="{1E078C49-83D3-4E15-95F2-00DCF6013386}" dt="2023-04-17T07:35:59.391" v="716" actId="571"/>
          <ac:spMkLst>
            <pc:docMk/>
            <pc:sldMk cId="1397717458" sldId="283"/>
            <ac:spMk id="2" creationId="{5B477A57-C772-F94F-A3DA-C0AA9E9091C3}"/>
          </ac:spMkLst>
        </pc:spChg>
        <pc:spChg chg="del">
          <ac:chgData name="Nguyen Thi Doan Trang" userId="5e07392c-8206-4969-bb7b-58a2f79de5f8" providerId="ADAL" clId="{1E078C49-83D3-4E15-95F2-00DCF6013386}" dt="2023-04-14T09:06:28.748" v="596" actId="478"/>
          <ac:spMkLst>
            <pc:docMk/>
            <pc:sldMk cId="1397717458" sldId="283"/>
            <ac:spMk id="2" creationId="{6256DA67-54DA-E871-FAF5-97CD1A0289B1}"/>
          </ac:spMkLst>
        </pc:spChg>
        <pc:spChg chg="mod">
          <ac:chgData name="Nguyen Thi Doan Trang" userId="5e07392c-8206-4969-bb7b-58a2f79de5f8" providerId="ADAL" clId="{1E078C49-83D3-4E15-95F2-00DCF6013386}" dt="2023-04-17T07:35:55.598" v="715" actId="14100"/>
          <ac:spMkLst>
            <pc:docMk/>
            <pc:sldMk cId="1397717458" sldId="283"/>
            <ac:spMk id="3" creationId="{4C4F31A9-BD7A-6007-5A73-A728F3AB6186}"/>
          </ac:spMkLst>
        </pc:spChg>
        <pc:spChg chg="add del mod">
          <ac:chgData name="Nguyen Thi Doan Trang" userId="5e07392c-8206-4969-bb7b-58a2f79de5f8" providerId="ADAL" clId="{1E078C49-83D3-4E15-95F2-00DCF6013386}" dt="2023-04-14T09:06:30.420" v="597" actId="478"/>
          <ac:spMkLst>
            <pc:docMk/>
            <pc:sldMk cId="1397717458" sldId="283"/>
            <ac:spMk id="5" creationId="{AF83DF55-3A92-A536-76A6-0F6A630691BA}"/>
          </ac:spMkLst>
        </pc:spChg>
      </pc:sldChg>
      <pc:sldChg chg="addSp delSp modSp add del mod">
        <pc:chgData name="Nguyen Thi Doan Trang" userId="5e07392c-8206-4969-bb7b-58a2f79de5f8" providerId="ADAL" clId="{1E078C49-83D3-4E15-95F2-00DCF6013386}" dt="2023-04-17T09:33:06.096" v="4199" actId="47"/>
        <pc:sldMkLst>
          <pc:docMk/>
          <pc:sldMk cId="2094129989" sldId="284"/>
        </pc:sldMkLst>
        <pc:spChg chg="mod">
          <ac:chgData name="Nguyen Thi Doan Trang" userId="5e07392c-8206-4969-bb7b-58a2f79de5f8" providerId="ADAL" clId="{1E078C49-83D3-4E15-95F2-00DCF6013386}" dt="2023-04-17T09:13:59.541" v="4077" actId="14100"/>
          <ac:spMkLst>
            <pc:docMk/>
            <pc:sldMk cId="2094129989" sldId="284"/>
            <ac:spMk id="2" creationId="{BEDC9CE2-FD04-B8CF-228B-F3F76785DE6F}"/>
          </ac:spMkLst>
        </pc:spChg>
        <pc:spChg chg="del mod">
          <ac:chgData name="Nguyen Thi Doan Trang" userId="5e07392c-8206-4969-bb7b-58a2f79de5f8" providerId="ADAL" clId="{1E078C49-83D3-4E15-95F2-00DCF6013386}" dt="2023-04-17T09:13:34.249" v="4071" actId="478"/>
          <ac:spMkLst>
            <pc:docMk/>
            <pc:sldMk cId="2094129989" sldId="284"/>
            <ac:spMk id="4" creationId="{2B650579-FFA2-9498-BFE4-55B4EA66E4E4}"/>
          </ac:spMkLst>
        </pc:spChg>
        <pc:spChg chg="add del mod">
          <ac:chgData name="Nguyen Thi Doan Trang" userId="5e07392c-8206-4969-bb7b-58a2f79de5f8" providerId="ADAL" clId="{1E078C49-83D3-4E15-95F2-00DCF6013386}" dt="2023-04-17T09:13:38.178" v="4072" actId="478"/>
          <ac:spMkLst>
            <pc:docMk/>
            <pc:sldMk cId="2094129989" sldId="284"/>
            <ac:spMk id="5" creationId="{AB30056E-B9A0-4F41-855D-2D470E93AB88}"/>
          </ac:spMkLst>
        </pc:spChg>
        <pc:spChg chg="del">
          <ac:chgData name="Nguyen Thi Doan Trang" userId="5e07392c-8206-4969-bb7b-58a2f79de5f8" providerId="ADAL" clId="{1E078C49-83D3-4E15-95F2-00DCF6013386}" dt="2023-04-17T09:10:48.706" v="3887" actId="478"/>
          <ac:spMkLst>
            <pc:docMk/>
            <pc:sldMk cId="2094129989" sldId="284"/>
            <ac:spMk id="10" creationId="{0D15B1F2-C166-C4B8-5D35-95A383E7DE21}"/>
          </ac:spMkLst>
        </pc:spChg>
      </pc:sldChg>
      <pc:sldChg chg="new del">
        <pc:chgData name="Nguyen Thi Doan Trang" userId="5e07392c-8206-4969-bb7b-58a2f79de5f8" providerId="ADAL" clId="{1E078C49-83D3-4E15-95F2-00DCF6013386}" dt="2023-04-14T02:50:57.722" v="3" actId="47"/>
        <pc:sldMkLst>
          <pc:docMk/>
          <pc:sldMk cId="3255371967" sldId="285"/>
        </pc:sldMkLst>
      </pc:sldChg>
      <pc:sldChg chg="new del">
        <pc:chgData name="Nguyen Thi Doan Trang" userId="5e07392c-8206-4969-bb7b-58a2f79de5f8" providerId="ADAL" clId="{1E078C49-83D3-4E15-95F2-00DCF6013386}" dt="2023-04-14T02:51:05.588" v="6" actId="47"/>
        <pc:sldMkLst>
          <pc:docMk/>
          <pc:sldMk cId="3812403088" sldId="285"/>
        </pc:sldMkLst>
      </pc:sldChg>
      <pc:sldChg chg="addSp delSp modSp add del mod setBg modAnim modNotes">
        <pc:chgData name="Nguyen Thi Doan Trang" userId="5e07392c-8206-4969-bb7b-58a2f79de5f8" providerId="ADAL" clId="{1E078C49-83D3-4E15-95F2-00DCF6013386}" dt="2023-05-22T00:59:07.877" v="27392"/>
        <pc:sldMkLst>
          <pc:docMk/>
          <pc:sldMk cId="2314788166" sldId="524"/>
        </pc:sldMkLst>
        <pc:spChg chg="mod">
          <ac:chgData name="Nguyen Thi Doan Trang" userId="5e07392c-8206-4969-bb7b-58a2f79de5f8" providerId="ADAL" clId="{1E078C49-83D3-4E15-95F2-00DCF6013386}" dt="2023-04-14T02:52:24.864" v="15" actId="20577"/>
          <ac:spMkLst>
            <pc:docMk/>
            <pc:sldMk cId="2314788166" sldId="524"/>
            <ac:spMk id="3" creationId="{00000000-0000-0000-0000-000000000000}"/>
          </ac:spMkLst>
        </pc:spChg>
        <pc:spChg chg="mod">
          <ac:chgData name="Nguyen Thi Doan Trang" userId="5e07392c-8206-4969-bb7b-58a2f79de5f8" providerId="ADAL" clId="{1E078C49-83D3-4E15-95F2-00DCF6013386}" dt="2023-04-14T02:52:00.474" v="12" actId="207"/>
          <ac:spMkLst>
            <pc:docMk/>
            <pc:sldMk cId="2314788166" sldId="524"/>
            <ac:spMk id="9" creationId="{00000000-0000-0000-0000-000000000000}"/>
          </ac:spMkLst>
        </pc:spChg>
        <pc:spChg chg="mod">
          <ac:chgData name="Nguyen Thi Doan Trang" userId="5e07392c-8206-4969-bb7b-58a2f79de5f8" providerId="ADAL" clId="{1E078C49-83D3-4E15-95F2-00DCF6013386}" dt="2023-05-18T02:49:08.043" v="20587" actId="20577"/>
          <ac:spMkLst>
            <pc:docMk/>
            <pc:sldMk cId="2314788166" sldId="524"/>
            <ac:spMk id="10" creationId="{00000000-0000-0000-0000-000000000000}"/>
          </ac:spMkLst>
        </pc:spChg>
        <pc:grpChg chg="add del">
          <ac:chgData name="Nguyen Thi Doan Trang" userId="5e07392c-8206-4969-bb7b-58a2f79de5f8" providerId="ADAL" clId="{1E078C49-83D3-4E15-95F2-00DCF6013386}" dt="2023-04-14T02:51:47.191" v="11" actId="478"/>
          <ac:grpSpMkLst>
            <pc:docMk/>
            <pc:sldMk cId="2314788166" sldId="524"/>
            <ac:grpSpMk id="2" creationId="{AA05E524-F95B-3EF9-741F-0B5D729AB0DA}"/>
          </ac:grpSpMkLst>
        </pc:grpChg>
      </pc:sldChg>
      <pc:sldChg chg="addSp delSp modSp new del">
        <pc:chgData name="Nguyen Thi Doan Trang" userId="5e07392c-8206-4969-bb7b-58a2f79de5f8" providerId="ADAL" clId="{1E078C49-83D3-4E15-95F2-00DCF6013386}" dt="2023-04-14T03:27:25.684" v="210" actId="47"/>
        <pc:sldMkLst>
          <pc:docMk/>
          <pc:sldMk cId="3823793829" sldId="525"/>
        </pc:sldMkLst>
        <pc:spChg chg="del">
          <ac:chgData name="Nguyen Thi Doan Trang" userId="5e07392c-8206-4969-bb7b-58a2f79de5f8" providerId="ADAL" clId="{1E078C49-83D3-4E15-95F2-00DCF6013386}" dt="2023-04-14T03:26:54.154" v="207"/>
          <ac:spMkLst>
            <pc:docMk/>
            <pc:sldMk cId="3823793829" sldId="525"/>
            <ac:spMk id="3" creationId="{5369C425-4B8C-778F-AFFA-08DE96FB3B87}"/>
          </ac:spMkLst>
        </pc:spChg>
        <pc:graphicFrameChg chg="add mod">
          <ac:chgData name="Nguyen Thi Doan Trang" userId="5e07392c-8206-4969-bb7b-58a2f79de5f8" providerId="ADAL" clId="{1E078C49-83D3-4E15-95F2-00DCF6013386}" dt="2023-04-14T03:27:15.374" v="208"/>
          <ac:graphicFrameMkLst>
            <pc:docMk/>
            <pc:sldMk cId="3823793829" sldId="525"/>
            <ac:graphicFrameMk id="4" creationId="{92328581-5283-BC53-224A-C153E412DA4D}"/>
          </ac:graphicFrameMkLst>
        </pc:graphicFrameChg>
      </pc:sldChg>
      <pc:sldChg chg="addSp delSp modSp new mod delAnim modAnim">
        <pc:chgData name="Nguyen Thi Doan Trang" userId="5e07392c-8206-4969-bb7b-58a2f79de5f8" providerId="ADAL" clId="{1E078C49-83D3-4E15-95F2-00DCF6013386}" dt="2023-05-22T09:53:08.600" v="27426"/>
        <pc:sldMkLst>
          <pc:docMk/>
          <pc:sldMk cId="3366409255" sldId="526"/>
        </pc:sldMkLst>
        <pc:spChg chg="del">
          <ac:chgData name="Nguyen Thi Doan Trang" userId="5e07392c-8206-4969-bb7b-58a2f79de5f8" providerId="ADAL" clId="{1E078C49-83D3-4E15-95F2-00DCF6013386}" dt="2023-04-14T03:28:35.145" v="214" actId="478"/>
          <ac:spMkLst>
            <pc:docMk/>
            <pc:sldMk cId="3366409255" sldId="526"/>
            <ac:spMk id="2" creationId="{A6EA3325-02AB-7F8C-2FAA-2EF6AE351AC6}"/>
          </ac:spMkLst>
        </pc:spChg>
        <pc:spChg chg="add del mod">
          <ac:chgData name="Nguyen Thi Doan Trang" userId="5e07392c-8206-4969-bb7b-58a2f79de5f8" providerId="ADAL" clId="{1E078C49-83D3-4E15-95F2-00DCF6013386}" dt="2023-05-22T09:49:31.416" v="27402" actId="21"/>
          <ac:spMkLst>
            <pc:docMk/>
            <pc:sldMk cId="3366409255" sldId="526"/>
            <ac:spMk id="2" creationId="{D859A628-4793-268B-0A08-B2577181207C}"/>
          </ac:spMkLst>
        </pc:spChg>
        <pc:spChg chg="del mod">
          <ac:chgData name="Nguyen Thi Doan Trang" userId="5e07392c-8206-4969-bb7b-58a2f79de5f8" providerId="ADAL" clId="{1E078C49-83D3-4E15-95F2-00DCF6013386}" dt="2023-04-14T03:28:31.377" v="212" actId="478"/>
          <ac:spMkLst>
            <pc:docMk/>
            <pc:sldMk cId="3366409255" sldId="526"/>
            <ac:spMk id="3" creationId="{3633AE20-A110-C344-88BE-05FDCB8FFDE9}"/>
          </ac:spMkLst>
        </pc:spChg>
        <pc:spChg chg="add del mod">
          <ac:chgData name="Nguyen Thi Doan Trang" userId="5e07392c-8206-4969-bb7b-58a2f79de5f8" providerId="ADAL" clId="{1E078C49-83D3-4E15-95F2-00DCF6013386}" dt="2023-05-22T09:49:53.986" v="27406" actId="478"/>
          <ac:spMkLst>
            <pc:docMk/>
            <pc:sldMk cId="3366409255" sldId="526"/>
            <ac:spMk id="4" creationId="{D5F3CC09-A377-AA0C-E818-650877BDE3DB}"/>
          </ac:spMkLst>
        </pc:spChg>
        <pc:spChg chg="add del mod">
          <ac:chgData name="Nguyen Thi Doan Trang" userId="5e07392c-8206-4969-bb7b-58a2f79de5f8" providerId="ADAL" clId="{1E078C49-83D3-4E15-95F2-00DCF6013386}" dt="2023-05-17T07:08:51.428" v="14859" actId="478"/>
          <ac:spMkLst>
            <pc:docMk/>
            <pc:sldMk cId="3366409255" sldId="526"/>
            <ac:spMk id="4" creationId="{D7738349-3137-FE79-587A-7DE376CB8589}"/>
          </ac:spMkLst>
        </pc:spChg>
        <pc:spChg chg="add del mod">
          <ac:chgData name="Nguyen Thi Doan Trang" userId="5e07392c-8206-4969-bb7b-58a2f79de5f8" providerId="ADAL" clId="{1E078C49-83D3-4E15-95F2-00DCF6013386}" dt="2023-04-14T03:28:33.498" v="213" actId="478"/>
          <ac:spMkLst>
            <pc:docMk/>
            <pc:sldMk cId="3366409255" sldId="526"/>
            <ac:spMk id="5" creationId="{3FA1343A-FC07-4B44-DD1A-4C983190F94C}"/>
          </ac:spMkLst>
        </pc:spChg>
        <pc:spChg chg="add mod">
          <ac:chgData name="Nguyen Thi Doan Trang" userId="5e07392c-8206-4969-bb7b-58a2f79de5f8" providerId="ADAL" clId="{1E078C49-83D3-4E15-95F2-00DCF6013386}" dt="2023-05-22T09:50:24.633" v="27413" actId="1076"/>
          <ac:spMkLst>
            <pc:docMk/>
            <pc:sldMk cId="3366409255" sldId="526"/>
            <ac:spMk id="5" creationId="{AACC423E-8C9B-C5CC-5A35-C5904C3ED013}"/>
          </ac:spMkLst>
        </pc:spChg>
        <pc:spChg chg="add mod">
          <ac:chgData name="Nguyen Thi Doan Trang" userId="5e07392c-8206-4969-bb7b-58a2f79de5f8" providerId="ADAL" clId="{1E078C49-83D3-4E15-95F2-00DCF6013386}" dt="2023-05-22T09:50:28.160" v="27414" actId="1076"/>
          <ac:spMkLst>
            <pc:docMk/>
            <pc:sldMk cId="3366409255" sldId="526"/>
            <ac:spMk id="6" creationId="{4FB78FB4-CBD8-C8DA-BA12-298272BF7642}"/>
          </ac:spMkLst>
        </pc:spChg>
        <pc:spChg chg="add del mod">
          <ac:chgData name="Nguyen Thi Doan Trang" userId="5e07392c-8206-4969-bb7b-58a2f79de5f8" providerId="ADAL" clId="{1E078C49-83D3-4E15-95F2-00DCF6013386}" dt="2023-05-17T07:08:49.876" v="14858" actId="478"/>
          <ac:spMkLst>
            <pc:docMk/>
            <pc:sldMk cId="3366409255" sldId="526"/>
            <ac:spMk id="6" creationId="{9041BD8F-22A3-31AA-7B1F-129F6B3B8577}"/>
          </ac:spMkLst>
        </pc:spChg>
        <pc:spChg chg="add mod">
          <ac:chgData name="Nguyen Thi Doan Trang" userId="5e07392c-8206-4969-bb7b-58a2f79de5f8" providerId="ADAL" clId="{1E078C49-83D3-4E15-95F2-00DCF6013386}" dt="2023-04-14T03:29:04.111" v="217"/>
          <ac:spMkLst>
            <pc:docMk/>
            <pc:sldMk cId="3366409255" sldId="526"/>
            <ac:spMk id="8" creationId="{AEBAC34C-34ED-D6CE-6EDA-A464E7C2BA03}"/>
          </ac:spMkLst>
        </pc:spChg>
        <pc:spChg chg="add mod">
          <ac:chgData name="Nguyen Thi Doan Trang" userId="5e07392c-8206-4969-bb7b-58a2f79de5f8" providerId="ADAL" clId="{1E078C49-83D3-4E15-95F2-00DCF6013386}" dt="2023-05-17T09:06:00.610" v="16316" actId="123"/>
          <ac:spMkLst>
            <pc:docMk/>
            <pc:sldMk cId="3366409255" sldId="526"/>
            <ac:spMk id="9" creationId="{DE345C9F-353C-5EF7-D6B3-99B0DFDE0B1A}"/>
          </ac:spMkLst>
        </pc:spChg>
        <pc:spChg chg="add mod">
          <ac:chgData name="Nguyen Thi Doan Trang" userId="5e07392c-8206-4969-bb7b-58a2f79de5f8" providerId="ADAL" clId="{1E078C49-83D3-4E15-95F2-00DCF6013386}" dt="2023-05-17T09:03:18.880" v="16239" actId="14100"/>
          <ac:spMkLst>
            <pc:docMk/>
            <pc:sldMk cId="3366409255" sldId="526"/>
            <ac:spMk id="11" creationId="{663A0984-655C-8C42-427C-5150B8A7A6D7}"/>
          </ac:spMkLst>
        </pc:spChg>
        <pc:spChg chg="add mod">
          <ac:chgData name="Nguyen Thi Doan Trang" userId="5e07392c-8206-4969-bb7b-58a2f79de5f8" providerId="ADAL" clId="{1E078C49-83D3-4E15-95F2-00DCF6013386}" dt="2023-05-17T09:05:48.295" v="16314" actId="123"/>
          <ac:spMkLst>
            <pc:docMk/>
            <pc:sldMk cId="3366409255" sldId="526"/>
            <ac:spMk id="12" creationId="{58807D86-5137-8065-0CD4-FAECE0C488E6}"/>
          </ac:spMkLst>
        </pc:spChg>
        <pc:spChg chg="add mod">
          <ac:chgData name="Nguyen Thi Doan Trang" userId="5e07392c-8206-4969-bb7b-58a2f79de5f8" providerId="ADAL" clId="{1E078C49-83D3-4E15-95F2-00DCF6013386}" dt="2023-04-14T03:29:23.100" v="221"/>
          <ac:spMkLst>
            <pc:docMk/>
            <pc:sldMk cId="3366409255" sldId="526"/>
            <ac:spMk id="14" creationId="{731AF2FA-DB6C-D0BF-92D9-5AC04BC8B670}"/>
          </ac:spMkLst>
        </pc:spChg>
        <pc:spChg chg="add mod">
          <ac:chgData name="Nguyen Thi Doan Trang" userId="5e07392c-8206-4969-bb7b-58a2f79de5f8" providerId="ADAL" clId="{1E078C49-83D3-4E15-95F2-00DCF6013386}" dt="2023-05-17T09:05:57.940" v="16315" actId="123"/>
          <ac:spMkLst>
            <pc:docMk/>
            <pc:sldMk cId="3366409255" sldId="526"/>
            <ac:spMk id="15" creationId="{E21573B1-A8D0-6FE1-5AB9-E81F66DBE0A1}"/>
          </ac:spMkLst>
        </pc:spChg>
        <pc:spChg chg="add del">
          <ac:chgData name="Nguyen Thi Doan Trang" userId="5e07392c-8206-4969-bb7b-58a2f79de5f8" providerId="ADAL" clId="{1E078C49-83D3-4E15-95F2-00DCF6013386}" dt="2023-05-17T07:12:05.870" v="15050" actId="22"/>
          <ac:spMkLst>
            <pc:docMk/>
            <pc:sldMk cId="3366409255" sldId="526"/>
            <ac:spMk id="16" creationId="{22F6E49A-6A81-5AC8-19BE-93555CF0EC5D}"/>
          </ac:spMkLst>
        </pc:spChg>
        <pc:spChg chg="add del">
          <ac:chgData name="Nguyen Thi Doan Trang" userId="5e07392c-8206-4969-bb7b-58a2f79de5f8" providerId="ADAL" clId="{1E078C49-83D3-4E15-95F2-00DCF6013386}" dt="2023-05-17T07:12:44.922" v="15052" actId="22"/>
          <ac:spMkLst>
            <pc:docMk/>
            <pc:sldMk cId="3366409255" sldId="526"/>
            <ac:spMk id="18" creationId="{06612CB5-A4ED-F0D9-CCFF-537FE13D64DF}"/>
          </ac:spMkLst>
        </pc:spChg>
        <pc:spChg chg="add del mod">
          <ac:chgData name="Nguyen Thi Doan Trang" userId="5e07392c-8206-4969-bb7b-58a2f79de5f8" providerId="ADAL" clId="{1E078C49-83D3-4E15-95F2-00DCF6013386}" dt="2023-05-22T09:49:51.168" v="27405" actId="478"/>
          <ac:spMkLst>
            <pc:docMk/>
            <pc:sldMk cId="3366409255" sldId="526"/>
            <ac:spMk id="19" creationId="{4E5BABC1-00D2-580F-9BEF-73B3A2F3AB5B}"/>
          </ac:spMkLst>
        </pc:spChg>
        <pc:spChg chg="mod">
          <ac:chgData name="Nguyen Thi Doan Trang" userId="5e07392c-8206-4969-bb7b-58a2f79de5f8" providerId="ADAL" clId="{1E078C49-83D3-4E15-95F2-00DCF6013386}" dt="2023-05-17T09:01:18.982" v="16226"/>
          <ac:spMkLst>
            <pc:docMk/>
            <pc:sldMk cId="3366409255" sldId="526"/>
            <ac:spMk id="21" creationId="{A2C8FF5B-CB57-9AF7-F1A3-AE51EF880F17}"/>
          </ac:spMkLst>
        </pc:spChg>
        <pc:spChg chg="mod">
          <ac:chgData name="Nguyen Thi Doan Trang" userId="5e07392c-8206-4969-bb7b-58a2f79de5f8" providerId="ADAL" clId="{1E078C49-83D3-4E15-95F2-00DCF6013386}" dt="2023-05-17T09:06:02.622" v="16317" actId="123"/>
          <ac:spMkLst>
            <pc:docMk/>
            <pc:sldMk cId="3366409255" sldId="526"/>
            <ac:spMk id="22" creationId="{08983A8B-2D6C-BD7A-F09F-616255D38383}"/>
          </ac:spMkLst>
        </pc:spChg>
        <pc:grpChg chg="add mod">
          <ac:chgData name="Nguyen Thi Doan Trang" userId="5e07392c-8206-4969-bb7b-58a2f79de5f8" providerId="ADAL" clId="{1E078C49-83D3-4E15-95F2-00DCF6013386}" dt="2023-05-17T09:03:35.843" v="16242" actId="14100"/>
          <ac:grpSpMkLst>
            <pc:docMk/>
            <pc:sldMk cId="3366409255" sldId="526"/>
            <ac:grpSpMk id="7" creationId="{4A203031-28E8-B8C7-224F-C07C89D976A3}"/>
          </ac:grpSpMkLst>
        </pc:grpChg>
        <pc:grpChg chg="add mod">
          <ac:chgData name="Nguyen Thi Doan Trang" userId="5e07392c-8206-4969-bb7b-58a2f79de5f8" providerId="ADAL" clId="{1E078C49-83D3-4E15-95F2-00DCF6013386}" dt="2023-05-17T09:05:38.505" v="16309" actId="14100"/>
          <ac:grpSpMkLst>
            <pc:docMk/>
            <pc:sldMk cId="3366409255" sldId="526"/>
            <ac:grpSpMk id="10" creationId="{43FA3288-F0D6-4AE5-8FF0-53D1D6A369DB}"/>
          </ac:grpSpMkLst>
        </pc:grpChg>
        <pc:grpChg chg="add mod">
          <ac:chgData name="Nguyen Thi Doan Trang" userId="5e07392c-8206-4969-bb7b-58a2f79de5f8" providerId="ADAL" clId="{1E078C49-83D3-4E15-95F2-00DCF6013386}" dt="2023-05-17T09:02:57.655" v="16235" actId="1076"/>
          <ac:grpSpMkLst>
            <pc:docMk/>
            <pc:sldMk cId="3366409255" sldId="526"/>
            <ac:grpSpMk id="13" creationId="{E2CE0177-03F4-E7D8-52BE-C99613BED96A}"/>
          </ac:grpSpMkLst>
        </pc:grpChg>
        <pc:grpChg chg="add mod">
          <ac:chgData name="Nguyen Thi Doan Trang" userId="5e07392c-8206-4969-bb7b-58a2f79de5f8" providerId="ADAL" clId="{1E078C49-83D3-4E15-95F2-00DCF6013386}" dt="2023-05-17T09:03:39.291" v="16243" actId="1076"/>
          <ac:grpSpMkLst>
            <pc:docMk/>
            <pc:sldMk cId="3366409255" sldId="526"/>
            <ac:grpSpMk id="20" creationId="{FF6B62B0-A101-6665-9C40-E0CCD4F26ED4}"/>
          </ac:grpSpMkLst>
        </pc:grpChg>
      </pc:sldChg>
      <pc:sldChg chg="addSp delSp modSp new del mod">
        <pc:chgData name="Nguyen Thi Doan Trang" userId="5e07392c-8206-4969-bb7b-58a2f79de5f8" providerId="ADAL" clId="{1E078C49-83D3-4E15-95F2-00DCF6013386}" dt="2023-04-14T04:34:42.915" v="578" actId="47"/>
        <pc:sldMkLst>
          <pc:docMk/>
          <pc:sldMk cId="237304537" sldId="527"/>
        </pc:sldMkLst>
        <pc:spChg chg="del">
          <ac:chgData name="Nguyen Thi Doan Trang" userId="5e07392c-8206-4969-bb7b-58a2f79de5f8" providerId="ADAL" clId="{1E078C49-83D3-4E15-95F2-00DCF6013386}" dt="2023-04-14T04:33:18.041" v="563" actId="478"/>
          <ac:spMkLst>
            <pc:docMk/>
            <pc:sldMk cId="237304537" sldId="527"/>
            <ac:spMk id="2" creationId="{B42A77EE-9046-DFED-EB12-481FCE3DA21B}"/>
          </ac:spMkLst>
        </pc:spChg>
        <pc:spChg chg="del">
          <ac:chgData name="Nguyen Thi Doan Trang" userId="5e07392c-8206-4969-bb7b-58a2f79de5f8" providerId="ADAL" clId="{1E078C49-83D3-4E15-95F2-00DCF6013386}" dt="2023-04-14T04:33:19.424" v="564" actId="478"/>
          <ac:spMkLst>
            <pc:docMk/>
            <pc:sldMk cId="237304537" sldId="527"/>
            <ac:spMk id="3" creationId="{98340DC4-C1A4-8E75-4EB6-5BD46A7ECB23}"/>
          </ac:spMkLst>
        </pc:spChg>
        <pc:spChg chg="add mod">
          <ac:chgData name="Nguyen Thi Doan Trang" userId="5e07392c-8206-4969-bb7b-58a2f79de5f8" providerId="ADAL" clId="{1E078C49-83D3-4E15-95F2-00DCF6013386}" dt="2023-04-14T04:33:28.860" v="566"/>
          <ac:spMkLst>
            <pc:docMk/>
            <pc:sldMk cId="237304537" sldId="527"/>
            <ac:spMk id="6" creationId="{8301E96C-A780-7B45-DE59-9CCD8E7DF2A1}"/>
          </ac:spMkLst>
        </pc:spChg>
        <pc:spChg chg="add mod">
          <ac:chgData name="Nguyen Thi Doan Trang" userId="5e07392c-8206-4969-bb7b-58a2f79de5f8" providerId="ADAL" clId="{1E078C49-83D3-4E15-95F2-00DCF6013386}" dt="2023-04-14T04:33:28.860" v="566"/>
          <ac:spMkLst>
            <pc:docMk/>
            <pc:sldMk cId="237304537" sldId="527"/>
            <ac:spMk id="7" creationId="{BBF3B5CF-5549-E185-2671-1DF837692166}"/>
          </ac:spMkLst>
        </pc:spChg>
        <pc:spChg chg="add mod">
          <ac:chgData name="Nguyen Thi Doan Trang" userId="5e07392c-8206-4969-bb7b-58a2f79de5f8" providerId="ADAL" clId="{1E078C49-83D3-4E15-95F2-00DCF6013386}" dt="2023-04-14T04:34:31.054" v="575" actId="1076"/>
          <ac:spMkLst>
            <pc:docMk/>
            <pc:sldMk cId="237304537" sldId="527"/>
            <ac:spMk id="8" creationId="{AB13630A-31FB-EE1B-E31A-88D1015608EC}"/>
          </ac:spMkLst>
        </pc:spChg>
        <pc:grpChg chg="add del mod">
          <ac:chgData name="Nguyen Thi Doan Trang" userId="5e07392c-8206-4969-bb7b-58a2f79de5f8" providerId="ADAL" clId="{1E078C49-83D3-4E15-95F2-00DCF6013386}" dt="2023-04-14T04:34:28.815" v="574" actId="478"/>
          <ac:grpSpMkLst>
            <pc:docMk/>
            <pc:sldMk cId="237304537" sldId="527"/>
            <ac:grpSpMk id="5" creationId="{0A18550A-B409-CEF8-D0AF-99096F510752}"/>
          </ac:grpSpMkLst>
        </pc:grpChg>
        <pc:graphicFrameChg chg="add mod">
          <ac:chgData name="Nguyen Thi Doan Trang" userId="5e07392c-8206-4969-bb7b-58a2f79de5f8" providerId="ADAL" clId="{1E078C49-83D3-4E15-95F2-00DCF6013386}" dt="2023-04-14T04:34:40.860" v="577"/>
          <ac:graphicFrameMkLst>
            <pc:docMk/>
            <pc:sldMk cId="237304537" sldId="527"/>
            <ac:graphicFrameMk id="4" creationId="{6DF00D0D-AA4D-51FF-5AF4-26BCE79A1CD1}"/>
          </ac:graphicFrameMkLst>
        </pc:graphicFrameChg>
        <pc:picChg chg="add mod">
          <ac:chgData name="Nguyen Thi Doan Trang" userId="5e07392c-8206-4969-bb7b-58a2f79de5f8" providerId="ADAL" clId="{1E078C49-83D3-4E15-95F2-00DCF6013386}" dt="2023-04-14T04:34:33.386" v="576" actId="1076"/>
          <ac:picMkLst>
            <pc:docMk/>
            <pc:sldMk cId="237304537" sldId="527"/>
            <ac:picMk id="10" creationId="{1C1D82D6-0484-52D8-8D02-685C2798A921}"/>
          </ac:picMkLst>
        </pc:picChg>
      </pc:sldChg>
      <pc:sldChg chg="addSp delSp modSp new mod">
        <pc:chgData name="Nguyen Thi Doan Trang" userId="5e07392c-8206-4969-bb7b-58a2f79de5f8" providerId="ADAL" clId="{1E078C49-83D3-4E15-95F2-00DCF6013386}" dt="2023-05-18T09:20:22.686" v="26383" actId="20577"/>
        <pc:sldMkLst>
          <pc:docMk/>
          <pc:sldMk cId="387584755" sldId="527"/>
        </pc:sldMkLst>
        <pc:spChg chg="del">
          <ac:chgData name="Nguyen Thi Doan Trang" userId="5e07392c-8206-4969-bb7b-58a2f79de5f8" providerId="ADAL" clId="{1E078C49-83D3-4E15-95F2-00DCF6013386}" dt="2023-04-17T08:19:45.419" v="1788" actId="478"/>
          <ac:spMkLst>
            <pc:docMk/>
            <pc:sldMk cId="387584755" sldId="527"/>
            <ac:spMk id="2" creationId="{4504292D-D9DF-B906-E4E5-958AAF88974D}"/>
          </ac:spMkLst>
        </pc:spChg>
        <pc:spChg chg="del">
          <ac:chgData name="Nguyen Thi Doan Trang" userId="5e07392c-8206-4969-bb7b-58a2f79de5f8" providerId="ADAL" clId="{1E078C49-83D3-4E15-95F2-00DCF6013386}" dt="2023-04-17T08:19:47.273" v="1789" actId="478"/>
          <ac:spMkLst>
            <pc:docMk/>
            <pc:sldMk cId="387584755" sldId="527"/>
            <ac:spMk id="3" creationId="{71140B91-E89D-4B1E-5976-ACC68E634E0E}"/>
          </ac:spMkLst>
        </pc:spChg>
        <pc:spChg chg="add del mod">
          <ac:chgData name="Nguyen Thi Doan Trang" userId="5e07392c-8206-4969-bb7b-58a2f79de5f8" providerId="ADAL" clId="{1E078C49-83D3-4E15-95F2-00DCF6013386}" dt="2023-05-18T09:20:22.686" v="26383" actId="20577"/>
          <ac:spMkLst>
            <pc:docMk/>
            <pc:sldMk cId="387584755" sldId="527"/>
            <ac:spMk id="4" creationId="{E1CF3248-FA44-80CB-10F5-530ED75F84FA}"/>
          </ac:spMkLst>
        </pc:spChg>
      </pc:sldChg>
      <pc:sldChg chg="new del">
        <pc:chgData name="Nguyen Thi Doan Trang" userId="5e07392c-8206-4969-bb7b-58a2f79de5f8" providerId="ADAL" clId="{1E078C49-83D3-4E15-95F2-00DCF6013386}" dt="2023-04-17T08:31:07.851" v="2219" actId="680"/>
        <pc:sldMkLst>
          <pc:docMk/>
          <pc:sldMk cId="323577158" sldId="528"/>
        </pc:sldMkLst>
      </pc:sldChg>
      <pc:sldChg chg="addSp delSp modSp new del mod">
        <pc:chgData name="Nguyen Thi Doan Trang" userId="5e07392c-8206-4969-bb7b-58a2f79de5f8" providerId="ADAL" clId="{1E078C49-83D3-4E15-95F2-00DCF6013386}" dt="2023-04-17T08:31:02.342" v="2217" actId="2696"/>
        <pc:sldMkLst>
          <pc:docMk/>
          <pc:sldMk cId="1379888078" sldId="528"/>
        </pc:sldMkLst>
        <pc:spChg chg="del">
          <ac:chgData name="Nguyen Thi Doan Trang" userId="5e07392c-8206-4969-bb7b-58a2f79de5f8" providerId="ADAL" clId="{1E078C49-83D3-4E15-95F2-00DCF6013386}" dt="2023-04-17T08:28:54.994" v="2186" actId="478"/>
          <ac:spMkLst>
            <pc:docMk/>
            <pc:sldMk cId="1379888078" sldId="528"/>
            <ac:spMk id="2" creationId="{42C78536-C909-22BC-90FB-E3516DF50173}"/>
          </ac:spMkLst>
        </pc:spChg>
        <pc:spChg chg="del">
          <ac:chgData name="Nguyen Thi Doan Trang" userId="5e07392c-8206-4969-bb7b-58a2f79de5f8" providerId="ADAL" clId="{1E078C49-83D3-4E15-95F2-00DCF6013386}" dt="2023-04-17T08:28:54.042" v="2185" actId="478"/>
          <ac:spMkLst>
            <pc:docMk/>
            <pc:sldMk cId="1379888078" sldId="528"/>
            <ac:spMk id="3" creationId="{ADC4A01E-63A7-8E5B-7E6B-20CF97BF143E}"/>
          </ac:spMkLst>
        </pc:spChg>
        <pc:spChg chg="add del mod">
          <ac:chgData name="Nguyen Thi Doan Trang" userId="5e07392c-8206-4969-bb7b-58a2f79de5f8" providerId="ADAL" clId="{1E078C49-83D3-4E15-95F2-00DCF6013386}" dt="2023-04-17T08:29:25.290" v="2191"/>
          <ac:spMkLst>
            <pc:docMk/>
            <pc:sldMk cId="1379888078" sldId="528"/>
            <ac:spMk id="4" creationId="{C7B59BE8-46C3-A957-6816-7EDA46856C33}"/>
          </ac:spMkLst>
        </pc:spChg>
        <pc:spChg chg="add mod">
          <ac:chgData name="Nguyen Thi Doan Trang" userId="5e07392c-8206-4969-bb7b-58a2f79de5f8" providerId="ADAL" clId="{1E078C49-83D3-4E15-95F2-00DCF6013386}" dt="2023-04-17T08:30:41.105" v="2216" actId="14100"/>
          <ac:spMkLst>
            <pc:docMk/>
            <pc:sldMk cId="1379888078" sldId="528"/>
            <ac:spMk id="6" creationId="{31DDDA9E-DE81-9B42-9860-060DC2697C7F}"/>
          </ac:spMkLst>
        </pc:spChg>
        <pc:picChg chg="add del mod">
          <ac:chgData name="Nguyen Thi Doan Trang" userId="5e07392c-8206-4969-bb7b-58a2f79de5f8" providerId="ADAL" clId="{1E078C49-83D3-4E15-95F2-00DCF6013386}" dt="2023-04-17T08:30:18.217" v="2197" actId="478"/>
          <ac:picMkLst>
            <pc:docMk/>
            <pc:sldMk cId="1379888078" sldId="528"/>
            <ac:picMk id="5" creationId="{EC1F579D-B286-309B-C27D-48FBF69488AB}"/>
          </ac:picMkLst>
        </pc:picChg>
      </pc:sldChg>
      <pc:sldChg chg="new del">
        <pc:chgData name="Nguyen Thi Doan Trang" userId="5e07392c-8206-4969-bb7b-58a2f79de5f8" providerId="ADAL" clId="{1E078C49-83D3-4E15-95F2-00DCF6013386}" dt="2023-04-17T08:31:11.908" v="2221" actId="680"/>
        <pc:sldMkLst>
          <pc:docMk/>
          <pc:sldMk cId="2872830394" sldId="528"/>
        </pc:sldMkLst>
      </pc:sldChg>
      <pc:sldChg chg="delSp new del mod">
        <pc:chgData name="Nguyen Thi Doan Trang" userId="5e07392c-8206-4969-bb7b-58a2f79de5f8" providerId="ADAL" clId="{1E078C49-83D3-4E15-95F2-00DCF6013386}" dt="2023-04-17T08:31:28.413" v="2228" actId="47"/>
        <pc:sldMkLst>
          <pc:docMk/>
          <pc:sldMk cId="3843252483" sldId="528"/>
        </pc:sldMkLst>
        <pc:spChg chg="del">
          <ac:chgData name="Nguyen Thi Doan Trang" userId="5e07392c-8206-4969-bb7b-58a2f79de5f8" providerId="ADAL" clId="{1E078C49-83D3-4E15-95F2-00DCF6013386}" dt="2023-04-17T08:31:16.587" v="2224" actId="478"/>
          <ac:spMkLst>
            <pc:docMk/>
            <pc:sldMk cId="3843252483" sldId="528"/>
            <ac:spMk id="2" creationId="{08A4E0A1-8B65-1D49-276C-610712D1A99E}"/>
          </ac:spMkLst>
        </pc:spChg>
        <pc:spChg chg="del">
          <ac:chgData name="Nguyen Thi Doan Trang" userId="5e07392c-8206-4969-bb7b-58a2f79de5f8" providerId="ADAL" clId="{1E078C49-83D3-4E15-95F2-00DCF6013386}" dt="2023-04-17T08:31:15.706" v="2223" actId="478"/>
          <ac:spMkLst>
            <pc:docMk/>
            <pc:sldMk cId="3843252483" sldId="528"/>
            <ac:spMk id="3" creationId="{DC50B2B6-379A-5837-32F5-DE6DDF8AEA2B}"/>
          </ac:spMkLst>
        </pc:spChg>
      </pc:sldChg>
      <pc:sldChg chg="addSp delSp modSp add mod">
        <pc:chgData name="Nguyen Thi Doan Trang" userId="5e07392c-8206-4969-bb7b-58a2f79de5f8" providerId="ADAL" clId="{1E078C49-83D3-4E15-95F2-00DCF6013386}" dt="2023-05-18T09:28:05.525" v="26471" actId="20577"/>
        <pc:sldMkLst>
          <pc:docMk/>
          <pc:sldMk cId="2185590936" sldId="529"/>
        </pc:sldMkLst>
        <pc:spChg chg="add mod">
          <ac:chgData name="Nguyen Thi Doan Trang" userId="5e07392c-8206-4969-bb7b-58a2f79de5f8" providerId="ADAL" clId="{1E078C49-83D3-4E15-95F2-00DCF6013386}" dt="2023-05-18T08:03:01.957" v="24898" actId="21"/>
          <ac:spMkLst>
            <pc:docMk/>
            <pc:sldMk cId="2185590936" sldId="529"/>
            <ac:spMk id="3" creationId="{A5D3D2CD-5A06-52F3-7307-ABBF13C9A6EF}"/>
          </ac:spMkLst>
        </pc:spChg>
        <pc:spChg chg="mod">
          <ac:chgData name="Nguyen Thi Doan Trang" userId="5e07392c-8206-4969-bb7b-58a2f79de5f8" providerId="ADAL" clId="{1E078C49-83D3-4E15-95F2-00DCF6013386}" dt="2023-05-18T09:28:05.525" v="26471" actId="20577"/>
          <ac:spMkLst>
            <pc:docMk/>
            <pc:sldMk cId="2185590936" sldId="529"/>
            <ac:spMk id="6" creationId="{31DDDA9E-DE81-9B42-9860-060DC2697C7F}"/>
          </ac:spMkLst>
        </pc:spChg>
        <pc:picChg chg="add del">
          <ac:chgData name="Nguyen Thi Doan Trang" userId="5e07392c-8206-4969-bb7b-58a2f79de5f8" providerId="ADAL" clId="{1E078C49-83D3-4E15-95F2-00DCF6013386}" dt="2023-04-17T08:32:19.927" v="2230"/>
          <ac:picMkLst>
            <pc:docMk/>
            <pc:sldMk cId="2185590936" sldId="529"/>
            <ac:picMk id="2" creationId="{C0FBF25E-4244-A5F9-7D20-0B856D46CF37}"/>
          </ac:picMkLst>
        </pc:picChg>
      </pc:sldChg>
      <pc:sldChg chg="addSp delSp modSp new mod">
        <pc:chgData name="Nguyen Thi Doan Trang" userId="5e07392c-8206-4969-bb7b-58a2f79de5f8" providerId="ADAL" clId="{1E078C49-83D3-4E15-95F2-00DCF6013386}" dt="2023-05-18T08:04:05.488" v="24907" actId="20577"/>
        <pc:sldMkLst>
          <pc:docMk/>
          <pc:sldMk cId="2254506476" sldId="530"/>
        </pc:sldMkLst>
        <pc:spChg chg="del">
          <ac:chgData name="Nguyen Thi Doan Trang" userId="5e07392c-8206-4969-bb7b-58a2f79de5f8" providerId="ADAL" clId="{1E078C49-83D3-4E15-95F2-00DCF6013386}" dt="2023-04-17T08:44:41.457" v="3126" actId="478"/>
          <ac:spMkLst>
            <pc:docMk/>
            <pc:sldMk cId="2254506476" sldId="530"/>
            <ac:spMk id="2" creationId="{2FE8CA24-9B6B-8741-4515-B1D402A4CC81}"/>
          </ac:spMkLst>
        </pc:spChg>
        <pc:spChg chg="del">
          <ac:chgData name="Nguyen Thi Doan Trang" userId="5e07392c-8206-4969-bb7b-58a2f79de5f8" providerId="ADAL" clId="{1E078C49-83D3-4E15-95F2-00DCF6013386}" dt="2023-04-17T08:44:40.587" v="3125" actId="478"/>
          <ac:spMkLst>
            <pc:docMk/>
            <pc:sldMk cId="2254506476" sldId="530"/>
            <ac:spMk id="3" creationId="{22D65383-757A-64FD-BC57-9D16D509AFFE}"/>
          </ac:spMkLst>
        </pc:spChg>
        <pc:spChg chg="add mod">
          <ac:chgData name="Nguyen Thi Doan Trang" userId="5e07392c-8206-4969-bb7b-58a2f79de5f8" providerId="ADAL" clId="{1E078C49-83D3-4E15-95F2-00DCF6013386}" dt="2023-05-18T08:04:05.488" v="24907" actId="20577"/>
          <ac:spMkLst>
            <pc:docMk/>
            <pc:sldMk cId="2254506476" sldId="530"/>
            <ac:spMk id="4" creationId="{B331CD18-B726-E2FE-BD4D-ADEB0B41F655}"/>
          </ac:spMkLst>
        </pc:spChg>
      </pc:sldChg>
      <pc:sldChg chg="addSp delSp modSp new del mod">
        <pc:chgData name="Nguyen Thi Doan Trang" userId="5e07392c-8206-4969-bb7b-58a2f79de5f8" providerId="ADAL" clId="{1E078C49-83D3-4E15-95F2-00DCF6013386}" dt="2023-05-16T08:54:32.860" v="14722" actId="47"/>
        <pc:sldMkLst>
          <pc:docMk/>
          <pc:sldMk cId="2033340758" sldId="531"/>
        </pc:sldMkLst>
        <pc:spChg chg="del">
          <ac:chgData name="Nguyen Thi Doan Trang" userId="5e07392c-8206-4969-bb7b-58a2f79de5f8" providerId="ADAL" clId="{1E078C49-83D3-4E15-95F2-00DCF6013386}" dt="2023-04-17T08:57:06.008" v="3769" actId="478"/>
          <ac:spMkLst>
            <pc:docMk/>
            <pc:sldMk cId="2033340758" sldId="531"/>
            <ac:spMk id="2" creationId="{1EDC032F-0AC2-704E-F9DE-66DBCF291AA4}"/>
          </ac:spMkLst>
        </pc:spChg>
        <pc:spChg chg="del">
          <ac:chgData name="Nguyen Thi Doan Trang" userId="5e07392c-8206-4969-bb7b-58a2f79de5f8" providerId="ADAL" clId="{1E078C49-83D3-4E15-95F2-00DCF6013386}" dt="2023-04-17T08:57:07.978" v="3770" actId="478"/>
          <ac:spMkLst>
            <pc:docMk/>
            <pc:sldMk cId="2033340758" sldId="531"/>
            <ac:spMk id="3" creationId="{D82AE4F1-12CD-EE33-6EA9-35073CF157A9}"/>
          </ac:spMkLst>
        </pc:spChg>
        <pc:spChg chg="add del mod">
          <ac:chgData name="Nguyen Thi Doan Trang" userId="5e07392c-8206-4969-bb7b-58a2f79de5f8" providerId="ADAL" clId="{1E078C49-83D3-4E15-95F2-00DCF6013386}" dt="2023-04-17T09:01:10.726" v="3833" actId="21"/>
          <ac:spMkLst>
            <pc:docMk/>
            <pc:sldMk cId="2033340758" sldId="531"/>
            <ac:spMk id="4" creationId="{081E9F5A-EED9-B624-FB95-6B6DEB6018D8}"/>
          </ac:spMkLst>
        </pc:spChg>
        <pc:spChg chg="add del mod">
          <ac:chgData name="Nguyen Thi Doan Trang" userId="5e07392c-8206-4969-bb7b-58a2f79de5f8" providerId="ADAL" clId="{1E078C49-83D3-4E15-95F2-00DCF6013386}" dt="2023-04-17T09:15:02.691" v="4078" actId="478"/>
          <ac:spMkLst>
            <pc:docMk/>
            <pc:sldMk cId="2033340758" sldId="531"/>
            <ac:spMk id="6" creationId="{9B0525F1-6DAA-DF37-1442-1693301B0A6F}"/>
          </ac:spMkLst>
        </pc:spChg>
        <pc:spChg chg="add mod">
          <ac:chgData name="Nguyen Thi Doan Trang" userId="5e07392c-8206-4969-bb7b-58a2f79de5f8" providerId="ADAL" clId="{1E078C49-83D3-4E15-95F2-00DCF6013386}" dt="2023-05-16T08:53:40.839" v="14713" actId="13926"/>
          <ac:spMkLst>
            <pc:docMk/>
            <pc:sldMk cId="2033340758" sldId="531"/>
            <ac:spMk id="7" creationId="{56B4AEF8-C913-CB6F-F236-A4F3CACF6F86}"/>
          </ac:spMkLst>
        </pc:spChg>
      </pc:sldChg>
      <pc:sldChg chg="addSp delSp modSp new del mod">
        <pc:chgData name="Nguyen Thi Doan Trang" userId="5e07392c-8206-4969-bb7b-58a2f79de5f8" providerId="ADAL" clId="{1E078C49-83D3-4E15-95F2-00DCF6013386}" dt="2023-05-16T08:55:30.813" v="14732" actId="47"/>
        <pc:sldMkLst>
          <pc:docMk/>
          <pc:sldMk cId="3780850143" sldId="532"/>
        </pc:sldMkLst>
        <pc:spChg chg="del">
          <ac:chgData name="Nguyen Thi Doan Trang" userId="5e07392c-8206-4969-bb7b-58a2f79de5f8" providerId="ADAL" clId="{1E078C49-83D3-4E15-95F2-00DCF6013386}" dt="2023-04-17T09:15:41.288" v="4083" actId="478"/>
          <ac:spMkLst>
            <pc:docMk/>
            <pc:sldMk cId="3780850143" sldId="532"/>
            <ac:spMk id="2" creationId="{656FFA87-F35E-CB50-F798-4BFB01E1F028}"/>
          </ac:spMkLst>
        </pc:spChg>
        <pc:spChg chg="del">
          <ac:chgData name="Nguyen Thi Doan Trang" userId="5e07392c-8206-4969-bb7b-58a2f79de5f8" providerId="ADAL" clId="{1E078C49-83D3-4E15-95F2-00DCF6013386}" dt="2023-04-17T09:15:42.874" v="4084" actId="478"/>
          <ac:spMkLst>
            <pc:docMk/>
            <pc:sldMk cId="3780850143" sldId="532"/>
            <ac:spMk id="3" creationId="{7F26DBF7-48EB-9050-E56D-D266CA6C72CD}"/>
          </ac:spMkLst>
        </pc:spChg>
        <pc:spChg chg="add mod">
          <ac:chgData name="Nguyen Thi Doan Trang" userId="5e07392c-8206-4969-bb7b-58a2f79de5f8" providerId="ADAL" clId="{1E078C49-83D3-4E15-95F2-00DCF6013386}" dt="2023-05-16T08:54:40.855" v="14723" actId="1076"/>
          <ac:spMkLst>
            <pc:docMk/>
            <pc:sldMk cId="3780850143" sldId="532"/>
            <ac:spMk id="4" creationId="{4444E896-A4E6-15FA-3E57-90CCABBE06B0}"/>
          </ac:spMkLst>
        </pc:spChg>
      </pc:sldChg>
      <pc:sldChg chg="addSp delSp modSp new del mod">
        <pc:chgData name="Nguyen Thi Doan Trang" userId="5e07392c-8206-4969-bb7b-58a2f79de5f8" providerId="ADAL" clId="{1E078C49-83D3-4E15-95F2-00DCF6013386}" dt="2023-05-18T06:39:54.637" v="22598" actId="2696"/>
        <pc:sldMkLst>
          <pc:docMk/>
          <pc:sldMk cId="500364195" sldId="533"/>
        </pc:sldMkLst>
        <pc:spChg chg="del">
          <ac:chgData name="Nguyen Thi Doan Trang" userId="5e07392c-8206-4969-bb7b-58a2f79de5f8" providerId="ADAL" clId="{1E078C49-83D3-4E15-95F2-00DCF6013386}" dt="2023-04-17T09:16:45.402" v="4094" actId="478"/>
          <ac:spMkLst>
            <pc:docMk/>
            <pc:sldMk cId="500364195" sldId="533"/>
            <ac:spMk id="2" creationId="{065AE03B-4304-0540-2A5C-F1E28EDB7632}"/>
          </ac:spMkLst>
        </pc:spChg>
        <pc:spChg chg="del">
          <ac:chgData name="Nguyen Thi Doan Trang" userId="5e07392c-8206-4969-bb7b-58a2f79de5f8" providerId="ADAL" clId="{1E078C49-83D3-4E15-95F2-00DCF6013386}" dt="2023-04-17T09:16:46.906" v="4095" actId="478"/>
          <ac:spMkLst>
            <pc:docMk/>
            <pc:sldMk cId="500364195" sldId="533"/>
            <ac:spMk id="3" creationId="{564752EC-4566-B595-B9CF-68EED8078E3E}"/>
          </ac:spMkLst>
        </pc:spChg>
        <pc:spChg chg="add mod">
          <ac:chgData name="Nguyen Thi Doan Trang" userId="5e07392c-8206-4969-bb7b-58a2f79de5f8" providerId="ADAL" clId="{1E078C49-83D3-4E15-95F2-00DCF6013386}" dt="2023-05-16T08:55:52.730" v="14736" actId="20577"/>
          <ac:spMkLst>
            <pc:docMk/>
            <pc:sldMk cId="500364195" sldId="533"/>
            <ac:spMk id="5" creationId="{A0C17F59-878B-A6DF-A728-5CCE4EBB3E94}"/>
          </ac:spMkLst>
        </pc:spChg>
      </pc:sldChg>
      <pc:sldChg chg="modSp add mod">
        <pc:chgData name="Nguyen Thi Doan Trang" userId="5e07392c-8206-4969-bb7b-58a2f79de5f8" providerId="ADAL" clId="{1E078C49-83D3-4E15-95F2-00DCF6013386}" dt="2023-05-18T09:27:37.387" v="26464" actId="20577"/>
        <pc:sldMkLst>
          <pc:docMk/>
          <pc:sldMk cId="4232440141" sldId="533"/>
        </pc:sldMkLst>
        <pc:spChg chg="mod">
          <ac:chgData name="Nguyen Thi Doan Trang" userId="5e07392c-8206-4969-bb7b-58a2f79de5f8" providerId="ADAL" clId="{1E078C49-83D3-4E15-95F2-00DCF6013386}" dt="2023-05-18T09:27:37.387" v="26464" actId="20577"/>
          <ac:spMkLst>
            <pc:docMk/>
            <pc:sldMk cId="4232440141" sldId="533"/>
            <ac:spMk id="5" creationId="{A0C17F59-878B-A6DF-A728-5CCE4EBB3E94}"/>
          </ac:spMkLst>
        </pc:spChg>
      </pc:sldChg>
      <pc:sldChg chg="addSp delSp modSp new mod">
        <pc:chgData name="Nguyen Thi Doan Trang" userId="5e07392c-8206-4969-bb7b-58a2f79de5f8" providerId="ADAL" clId="{1E078C49-83D3-4E15-95F2-00DCF6013386}" dt="2023-05-18T09:27:47.348" v="26466" actId="20577"/>
        <pc:sldMkLst>
          <pc:docMk/>
          <pc:sldMk cId="1003929524" sldId="534"/>
        </pc:sldMkLst>
        <pc:spChg chg="del">
          <ac:chgData name="Nguyen Thi Doan Trang" userId="5e07392c-8206-4969-bb7b-58a2f79de5f8" providerId="ADAL" clId="{1E078C49-83D3-4E15-95F2-00DCF6013386}" dt="2023-04-17T09:31:27.977" v="4181" actId="478"/>
          <ac:spMkLst>
            <pc:docMk/>
            <pc:sldMk cId="1003929524" sldId="534"/>
            <ac:spMk id="2" creationId="{A76060FE-F418-948F-C875-7552C3B72237}"/>
          </ac:spMkLst>
        </pc:spChg>
        <pc:spChg chg="add del mod">
          <ac:chgData name="Nguyen Thi Doan Trang" userId="5e07392c-8206-4969-bb7b-58a2f79de5f8" providerId="ADAL" clId="{1E078C49-83D3-4E15-95F2-00DCF6013386}" dt="2023-05-18T07:37:54.272" v="24424" actId="478"/>
          <ac:spMkLst>
            <pc:docMk/>
            <pc:sldMk cId="1003929524" sldId="534"/>
            <ac:spMk id="3" creationId="{0A363A2A-88C6-59C0-4951-E2C040D5A07D}"/>
          </ac:spMkLst>
        </pc:spChg>
        <pc:spChg chg="del">
          <ac:chgData name="Nguyen Thi Doan Trang" userId="5e07392c-8206-4969-bb7b-58a2f79de5f8" providerId="ADAL" clId="{1E078C49-83D3-4E15-95F2-00DCF6013386}" dt="2023-04-17T09:31:29.882" v="4182" actId="478"/>
          <ac:spMkLst>
            <pc:docMk/>
            <pc:sldMk cId="1003929524" sldId="534"/>
            <ac:spMk id="3" creationId="{C5B051FB-5409-4DBB-6662-D36973FB1255}"/>
          </ac:spMkLst>
        </pc:spChg>
        <pc:spChg chg="add mod">
          <ac:chgData name="Nguyen Thi Doan Trang" userId="5e07392c-8206-4969-bb7b-58a2f79de5f8" providerId="ADAL" clId="{1E078C49-83D3-4E15-95F2-00DCF6013386}" dt="2023-05-18T09:27:47.348" v="26466" actId="20577"/>
          <ac:spMkLst>
            <pc:docMk/>
            <pc:sldMk cId="1003929524" sldId="534"/>
            <ac:spMk id="4" creationId="{3C6D17A7-3F96-EF54-4740-287774DF4E2C}"/>
          </ac:spMkLst>
        </pc:spChg>
        <pc:spChg chg="add del mod">
          <ac:chgData name="Nguyen Thi Doan Trang" userId="5e07392c-8206-4969-bb7b-58a2f79de5f8" providerId="ADAL" clId="{1E078C49-83D3-4E15-95F2-00DCF6013386}" dt="2023-05-18T07:38:03.868" v="24426" actId="478"/>
          <ac:spMkLst>
            <pc:docMk/>
            <pc:sldMk cId="1003929524" sldId="534"/>
            <ac:spMk id="7" creationId="{F25C7E24-2BA5-1454-9C83-637B6C934AB8}"/>
          </ac:spMkLst>
        </pc:spChg>
        <pc:graphicFrameChg chg="add del mod">
          <ac:chgData name="Nguyen Thi Doan Trang" userId="5e07392c-8206-4969-bb7b-58a2f79de5f8" providerId="ADAL" clId="{1E078C49-83D3-4E15-95F2-00DCF6013386}" dt="2023-05-18T07:38:00.774" v="24425" actId="478"/>
          <ac:graphicFrameMkLst>
            <pc:docMk/>
            <pc:sldMk cId="1003929524" sldId="534"/>
            <ac:graphicFrameMk id="5" creationId="{545BBD57-1FB5-1ACB-8876-74CA2F065D08}"/>
          </ac:graphicFrameMkLst>
        </pc:graphicFrameChg>
      </pc:sldChg>
      <pc:sldChg chg="addSp delSp modSp new del mod">
        <pc:chgData name="Nguyen Thi Doan Trang" userId="5e07392c-8206-4969-bb7b-58a2f79de5f8" providerId="ADAL" clId="{1E078C49-83D3-4E15-95F2-00DCF6013386}" dt="2023-05-18T08:10:33.640" v="25028" actId="47"/>
        <pc:sldMkLst>
          <pc:docMk/>
          <pc:sldMk cId="3073131940" sldId="535"/>
        </pc:sldMkLst>
        <pc:spChg chg="del">
          <ac:chgData name="Nguyen Thi Doan Trang" userId="5e07392c-8206-4969-bb7b-58a2f79de5f8" providerId="ADAL" clId="{1E078C49-83D3-4E15-95F2-00DCF6013386}" dt="2023-05-04T02:29:18.215" v="4300" actId="478"/>
          <ac:spMkLst>
            <pc:docMk/>
            <pc:sldMk cId="3073131940" sldId="535"/>
            <ac:spMk id="2" creationId="{A69819B3-D1E8-A225-D2AD-D8AFF0B304BF}"/>
          </ac:spMkLst>
        </pc:spChg>
        <pc:spChg chg="del">
          <ac:chgData name="Nguyen Thi Doan Trang" userId="5e07392c-8206-4969-bb7b-58a2f79de5f8" providerId="ADAL" clId="{1E078C49-83D3-4E15-95F2-00DCF6013386}" dt="2023-05-04T02:29:20.512" v="4301" actId="478"/>
          <ac:spMkLst>
            <pc:docMk/>
            <pc:sldMk cId="3073131940" sldId="535"/>
            <ac:spMk id="3" creationId="{75720962-0A47-A28F-1FCA-7FD302471E34}"/>
          </ac:spMkLst>
        </pc:spChg>
        <pc:spChg chg="add mod">
          <ac:chgData name="Nguyen Thi Doan Trang" userId="5e07392c-8206-4969-bb7b-58a2f79de5f8" providerId="ADAL" clId="{1E078C49-83D3-4E15-95F2-00DCF6013386}" dt="2023-05-04T02:33:41.404" v="4350" actId="20577"/>
          <ac:spMkLst>
            <pc:docMk/>
            <pc:sldMk cId="3073131940" sldId="535"/>
            <ac:spMk id="4" creationId="{420837F6-4173-1389-F5A2-8956573DF4BE}"/>
          </ac:spMkLst>
        </pc:spChg>
        <pc:spChg chg="add mod">
          <ac:chgData name="Nguyen Thi Doan Trang" userId="5e07392c-8206-4969-bb7b-58a2f79de5f8" providerId="ADAL" clId="{1E078C49-83D3-4E15-95F2-00DCF6013386}" dt="2023-05-04T02:35:19.821" v="4371" actId="1076"/>
          <ac:spMkLst>
            <pc:docMk/>
            <pc:sldMk cId="3073131940" sldId="535"/>
            <ac:spMk id="5" creationId="{F55B8CE5-348A-F59B-1F41-FD0A59E0109B}"/>
          </ac:spMkLst>
        </pc:spChg>
        <pc:spChg chg="add del mod">
          <ac:chgData name="Nguyen Thi Doan Trang" userId="5e07392c-8206-4969-bb7b-58a2f79de5f8" providerId="ADAL" clId="{1E078C49-83D3-4E15-95F2-00DCF6013386}" dt="2023-05-04T02:32:03.352" v="4337" actId="478"/>
          <ac:spMkLst>
            <pc:docMk/>
            <pc:sldMk cId="3073131940" sldId="535"/>
            <ac:spMk id="7" creationId="{D1F18372-FE59-4F9D-D5F9-B5BD4D2E5549}"/>
          </ac:spMkLst>
        </pc:spChg>
      </pc:sldChg>
      <pc:sldChg chg="addSp delSp modSp new mod">
        <pc:chgData name="Nguyen Thi Doan Trang" userId="5e07392c-8206-4969-bb7b-58a2f79de5f8" providerId="ADAL" clId="{1E078C49-83D3-4E15-95F2-00DCF6013386}" dt="2023-05-18T09:29:15.307" v="26478" actId="255"/>
        <pc:sldMkLst>
          <pc:docMk/>
          <pc:sldMk cId="3621481163" sldId="536"/>
        </pc:sldMkLst>
        <pc:spChg chg="del">
          <ac:chgData name="Nguyen Thi Doan Trang" userId="5e07392c-8206-4969-bb7b-58a2f79de5f8" providerId="ADAL" clId="{1E078C49-83D3-4E15-95F2-00DCF6013386}" dt="2023-05-17T04:10:17.117" v="14791" actId="478"/>
          <ac:spMkLst>
            <pc:docMk/>
            <pc:sldMk cId="3621481163" sldId="536"/>
            <ac:spMk id="2" creationId="{FC6B33B6-7963-5515-0FA0-A18D7DB17BF9}"/>
          </ac:spMkLst>
        </pc:spChg>
        <pc:spChg chg="del">
          <ac:chgData name="Nguyen Thi Doan Trang" userId="5e07392c-8206-4969-bb7b-58a2f79de5f8" providerId="ADAL" clId="{1E078C49-83D3-4E15-95F2-00DCF6013386}" dt="2023-05-17T04:10:18.597" v="14792" actId="478"/>
          <ac:spMkLst>
            <pc:docMk/>
            <pc:sldMk cId="3621481163" sldId="536"/>
            <ac:spMk id="3" creationId="{140A0E59-1EDF-BCB1-763E-D4E82F1894BC}"/>
          </ac:spMkLst>
        </pc:spChg>
        <pc:spChg chg="add mod">
          <ac:chgData name="Nguyen Thi Doan Trang" userId="5e07392c-8206-4969-bb7b-58a2f79de5f8" providerId="ADAL" clId="{1E078C49-83D3-4E15-95F2-00DCF6013386}" dt="2023-05-18T09:29:15.307" v="26478" actId="255"/>
          <ac:spMkLst>
            <pc:docMk/>
            <pc:sldMk cId="3621481163" sldId="536"/>
            <ac:spMk id="4" creationId="{DB7ED280-CAD4-6639-DA67-79176EC4EA70}"/>
          </ac:spMkLst>
        </pc:spChg>
        <pc:spChg chg="add del mod">
          <ac:chgData name="Nguyen Thi Doan Trang" userId="5e07392c-8206-4969-bb7b-58a2f79de5f8" providerId="ADAL" clId="{1E078C49-83D3-4E15-95F2-00DCF6013386}" dt="2023-05-18T08:10:58.088" v="25033" actId="478"/>
          <ac:spMkLst>
            <pc:docMk/>
            <pc:sldMk cId="3621481163" sldId="536"/>
            <ac:spMk id="6" creationId="{BAFE710D-E5D2-F336-510A-3B51E5FEEF10}"/>
          </ac:spMkLst>
        </pc:spChg>
      </pc:sldChg>
      <pc:sldChg chg="addSp delSp modSp new mod">
        <pc:chgData name="Nguyen Thi Doan Trang" userId="5e07392c-8206-4969-bb7b-58a2f79de5f8" providerId="ADAL" clId="{1E078C49-83D3-4E15-95F2-00DCF6013386}" dt="2023-05-18T09:29:45.951" v="26481" actId="255"/>
        <pc:sldMkLst>
          <pc:docMk/>
          <pc:sldMk cId="416289873" sldId="537"/>
        </pc:sldMkLst>
        <pc:spChg chg="del">
          <ac:chgData name="Nguyen Thi Doan Trang" userId="5e07392c-8206-4969-bb7b-58a2f79de5f8" providerId="ADAL" clId="{1E078C49-83D3-4E15-95F2-00DCF6013386}" dt="2023-05-18T08:15:11.751" v="25223" actId="478"/>
          <ac:spMkLst>
            <pc:docMk/>
            <pc:sldMk cId="416289873" sldId="537"/>
            <ac:spMk id="2" creationId="{1A0C2C56-D11F-6775-9CA2-798E71D1F73F}"/>
          </ac:spMkLst>
        </pc:spChg>
        <pc:spChg chg="del">
          <ac:chgData name="Nguyen Thi Doan Trang" userId="5e07392c-8206-4969-bb7b-58a2f79de5f8" providerId="ADAL" clId="{1E078C49-83D3-4E15-95F2-00DCF6013386}" dt="2023-05-18T08:15:12.889" v="25224" actId="478"/>
          <ac:spMkLst>
            <pc:docMk/>
            <pc:sldMk cId="416289873" sldId="537"/>
            <ac:spMk id="3" creationId="{801E4578-3B14-AE68-E2E3-6BE6542927D8}"/>
          </ac:spMkLst>
        </pc:spChg>
        <pc:spChg chg="add mod">
          <ac:chgData name="Nguyen Thi Doan Trang" userId="5e07392c-8206-4969-bb7b-58a2f79de5f8" providerId="ADAL" clId="{1E078C49-83D3-4E15-95F2-00DCF6013386}" dt="2023-05-18T09:29:45.951" v="26481" actId="255"/>
          <ac:spMkLst>
            <pc:docMk/>
            <pc:sldMk cId="416289873" sldId="537"/>
            <ac:spMk id="4" creationId="{BE14C78B-108D-9731-8838-4584C5504285}"/>
          </ac:spMkLst>
        </pc:spChg>
      </pc:sldChg>
      <pc:sldChg chg="addSp delSp modSp new mod">
        <pc:chgData name="Nguyen Thi Doan Trang" userId="5e07392c-8206-4969-bb7b-58a2f79de5f8" providerId="ADAL" clId="{1E078C49-83D3-4E15-95F2-00DCF6013386}" dt="2023-05-18T08:34:28.503" v="26148" actId="14100"/>
        <pc:sldMkLst>
          <pc:docMk/>
          <pc:sldMk cId="1630855472" sldId="538"/>
        </pc:sldMkLst>
        <pc:spChg chg="del">
          <ac:chgData name="Nguyen Thi Doan Trang" userId="5e07392c-8206-4969-bb7b-58a2f79de5f8" providerId="ADAL" clId="{1E078C49-83D3-4E15-95F2-00DCF6013386}" dt="2023-05-18T08:28:03.945" v="26089" actId="478"/>
          <ac:spMkLst>
            <pc:docMk/>
            <pc:sldMk cId="1630855472" sldId="538"/>
            <ac:spMk id="2" creationId="{82ED995F-FE54-6564-ED65-705C0A1D4971}"/>
          </ac:spMkLst>
        </pc:spChg>
        <pc:spChg chg="del">
          <ac:chgData name="Nguyen Thi Doan Trang" userId="5e07392c-8206-4969-bb7b-58a2f79de5f8" providerId="ADAL" clId="{1E078C49-83D3-4E15-95F2-00DCF6013386}" dt="2023-05-18T08:28:05.793" v="26090" actId="478"/>
          <ac:spMkLst>
            <pc:docMk/>
            <pc:sldMk cId="1630855472" sldId="538"/>
            <ac:spMk id="3" creationId="{81CBD3E4-D962-506E-3996-EF63FFBAD3C9}"/>
          </ac:spMkLst>
        </pc:spChg>
        <pc:spChg chg="add mod">
          <ac:chgData name="Nguyen Thi Doan Trang" userId="5e07392c-8206-4969-bb7b-58a2f79de5f8" providerId="ADAL" clId="{1E078C49-83D3-4E15-95F2-00DCF6013386}" dt="2023-05-18T08:34:28.503" v="26148" actId="14100"/>
          <ac:spMkLst>
            <pc:docMk/>
            <pc:sldMk cId="1630855472" sldId="538"/>
            <ac:spMk id="4" creationId="{06321A53-8437-0EB0-F2E9-749EE56CCECC}"/>
          </ac:spMkLst>
        </pc:spChg>
      </pc:sldChg>
      <pc:sldChg chg="modSp">
        <pc:chgData name="Nguyen Thi Doan Trang" userId="5e07392c-8206-4969-bb7b-58a2f79de5f8" providerId="ADAL" clId="{1E078C49-83D3-4E15-95F2-00DCF6013386}" dt="2023-05-22T10:11:00.744" v="27444" actId="20577"/>
        <pc:sldMkLst>
          <pc:docMk/>
          <pc:sldMk cId="2064295877" sldId="538"/>
        </pc:sldMkLst>
        <pc:spChg chg="mod">
          <ac:chgData name="Nguyen Thi Doan Trang" userId="5e07392c-8206-4969-bb7b-58a2f79de5f8" providerId="ADAL" clId="{1E078C49-83D3-4E15-95F2-00DCF6013386}" dt="2023-05-22T10:11:00.744" v="27444" actId="20577"/>
          <ac:spMkLst>
            <pc:docMk/>
            <pc:sldMk cId="2064295877" sldId="538"/>
            <ac:spMk id="4" creationId="{06321A53-8437-0EB0-F2E9-749EE56CCECC}"/>
          </ac:spMkLst>
        </pc:spChg>
      </pc:sldChg>
      <pc:sldChg chg="addSp delSp modSp new mod">
        <pc:chgData name="Nguyen Thi Doan Trang" userId="5e07392c-8206-4969-bb7b-58a2f79de5f8" providerId="ADAL" clId="{1E078C49-83D3-4E15-95F2-00DCF6013386}" dt="2023-05-18T08:42:51.406" v="26197" actId="1076"/>
        <pc:sldMkLst>
          <pc:docMk/>
          <pc:sldMk cId="3932744904" sldId="539"/>
        </pc:sldMkLst>
        <pc:spChg chg="del">
          <ac:chgData name="Nguyen Thi Doan Trang" userId="5e07392c-8206-4969-bb7b-58a2f79de5f8" providerId="ADAL" clId="{1E078C49-83D3-4E15-95F2-00DCF6013386}" dt="2023-05-11T02:20:54.018" v="4383" actId="478"/>
          <ac:spMkLst>
            <pc:docMk/>
            <pc:sldMk cId="3932744904" sldId="539"/>
            <ac:spMk id="2" creationId="{1BB22A49-00E4-5604-EC2E-A08B1C9EBD82}"/>
          </ac:spMkLst>
        </pc:spChg>
        <pc:spChg chg="del">
          <ac:chgData name="Nguyen Thi Doan Trang" userId="5e07392c-8206-4969-bb7b-58a2f79de5f8" providerId="ADAL" clId="{1E078C49-83D3-4E15-95F2-00DCF6013386}" dt="2023-05-11T02:20:58.737" v="4385" actId="478"/>
          <ac:spMkLst>
            <pc:docMk/>
            <pc:sldMk cId="3932744904" sldId="539"/>
            <ac:spMk id="3" creationId="{0CE0760C-46B6-33F4-F4C4-D425376C72D7}"/>
          </ac:spMkLst>
        </pc:spChg>
        <pc:spChg chg="add mod">
          <ac:chgData name="Nguyen Thi Doan Trang" userId="5e07392c-8206-4969-bb7b-58a2f79de5f8" providerId="ADAL" clId="{1E078C49-83D3-4E15-95F2-00DCF6013386}" dt="2023-05-11T02:22:09.585" v="4395" actId="14100"/>
          <ac:spMkLst>
            <pc:docMk/>
            <pc:sldMk cId="3932744904" sldId="539"/>
            <ac:spMk id="4" creationId="{721B23A8-4852-BED4-A8FD-C177F2086DE8}"/>
          </ac:spMkLst>
        </pc:spChg>
        <pc:spChg chg="add mod">
          <ac:chgData name="Nguyen Thi Doan Trang" userId="5e07392c-8206-4969-bb7b-58a2f79de5f8" providerId="ADAL" clId="{1E078C49-83D3-4E15-95F2-00DCF6013386}" dt="2023-05-18T08:42:51.406" v="26197" actId="1076"/>
          <ac:spMkLst>
            <pc:docMk/>
            <pc:sldMk cId="3932744904" sldId="539"/>
            <ac:spMk id="5" creationId="{FCF38193-9D56-16AA-E6BF-A86D4CE30BF6}"/>
          </ac:spMkLst>
        </pc:spChg>
      </pc:sldChg>
      <pc:sldChg chg="addSp delSp modSp add mod setBg delDesignElem">
        <pc:chgData name="Nguyen Thi Doan Trang" userId="5e07392c-8206-4969-bb7b-58a2f79de5f8" providerId="ADAL" clId="{1E078C49-83D3-4E15-95F2-00DCF6013386}" dt="2023-05-18T08:44:45.954" v="26209" actId="20577"/>
        <pc:sldMkLst>
          <pc:docMk/>
          <pc:sldMk cId="4173442436" sldId="540"/>
        </pc:sldMkLst>
        <pc:spChg chg="del">
          <ac:chgData name="Nguyen Thi Doan Trang" userId="5e07392c-8206-4969-bb7b-58a2f79de5f8" providerId="ADAL" clId="{1E078C49-83D3-4E15-95F2-00DCF6013386}" dt="2023-05-11T02:29:45.659" v="5522" actId="478"/>
          <ac:spMkLst>
            <pc:docMk/>
            <pc:sldMk cId="4173442436" sldId="540"/>
            <ac:spMk id="2" creationId="{3B11ACD5-A274-4D42-43F5-A72AD7A03E97}"/>
          </ac:spMkLst>
        </pc:spChg>
        <pc:spChg chg="del">
          <ac:chgData name="Nguyen Thi Doan Trang" userId="5e07392c-8206-4969-bb7b-58a2f79de5f8" providerId="ADAL" clId="{1E078C49-83D3-4E15-95F2-00DCF6013386}" dt="2023-05-11T02:29:53.702" v="5524" actId="478"/>
          <ac:spMkLst>
            <pc:docMk/>
            <pc:sldMk cId="4173442436" sldId="540"/>
            <ac:spMk id="3" creationId="{FC05941C-B5AE-0C92-8EEC-1376B2E02B87}"/>
          </ac:spMkLst>
        </pc:spChg>
        <pc:spChg chg="add del mod">
          <ac:chgData name="Nguyen Thi Doan Trang" userId="5e07392c-8206-4969-bb7b-58a2f79de5f8" providerId="ADAL" clId="{1E078C49-83D3-4E15-95F2-00DCF6013386}" dt="2023-05-11T02:29:50.512" v="5523" actId="478"/>
          <ac:spMkLst>
            <pc:docMk/>
            <pc:sldMk cId="4173442436" sldId="540"/>
            <ac:spMk id="5" creationId="{16B05A1D-8EB8-5BC0-9FCF-C5E8FAB2A6AD}"/>
          </ac:spMkLst>
        </pc:spChg>
        <pc:spChg chg="add del mod">
          <ac:chgData name="Nguyen Thi Doan Trang" userId="5e07392c-8206-4969-bb7b-58a2f79de5f8" providerId="ADAL" clId="{1E078C49-83D3-4E15-95F2-00DCF6013386}" dt="2023-05-11T02:29:56.408" v="5525" actId="478"/>
          <ac:spMkLst>
            <pc:docMk/>
            <pc:sldMk cId="4173442436" sldId="540"/>
            <ac:spMk id="7" creationId="{A158EE5A-84CC-3CA3-199D-539C8AD2324F}"/>
          </ac:spMkLst>
        </pc:spChg>
        <pc:spChg chg="add mod">
          <ac:chgData name="Nguyen Thi Doan Trang" userId="5e07392c-8206-4969-bb7b-58a2f79de5f8" providerId="ADAL" clId="{1E078C49-83D3-4E15-95F2-00DCF6013386}" dt="2023-05-18T08:44:45.954" v="26209" actId="20577"/>
          <ac:spMkLst>
            <pc:docMk/>
            <pc:sldMk cId="4173442436" sldId="540"/>
            <ac:spMk id="8" creationId="{74EB7AD2-2645-DE52-A0E1-C0E5A66C7578}"/>
          </ac:spMkLst>
        </pc:spChg>
        <pc:spChg chg="del">
          <ac:chgData name="Nguyen Thi Doan Trang" userId="5e07392c-8206-4969-bb7b-58a2f79de5f8" providerId="ADAL" clId="{1E078C49-83D3-4E15-95F2-00DCF6013386}" dt="2023-05-11T02:20:27.582" v="4382"/>
          <ac:spMkLst>
            <pc:docMk/>
            <pc:sldMk cId="4173442436" sldId="540"/>
            <ac:spMk id="17" creationId="{84136905-015B-4510-B514-027CBA846BD6}"/>
          </ac:spMkLst>
        </pc:spChg>
        <pc:spChg chg="del">
          <ac:chgData name="Nguyen Thi Doan Trang" userId="5e07392c-8206-4969-bb7b-58a2f79de5f8" providerId="ADAL" clId="{1E078C49-83D3-4E15-95F2-00DCF6013386}" dt="2023-05-11T02:20:27.582" v="4382"/>
          <ac:spMkLst>
            <pc:docMk/>
            <pc:sldMk cId="4173442436" sldId="540"/>
            <ac:spMk id="19" creationId="{36CD0F97-2E5B-4E84-8544-EB24DED10446}"/>
          </ac:spMkLst>
        </pc:spChg>
        <pc:spChg chg="del">
          <ac:chgData name="Nguyen Thi Doan Trang" userId="5e07392c-8206-4969-bb7b-58a2f79de5f8" providerId="ADAL" clId="{1E078C49-83D3-4E15-95F2-00DCF6013386}" dt="2023-05-11T02:20:27.582" v="4382"/>
          <ac:spMkLst>
            <pc:docMk/>
            <pc:sldMk cId="4173442436" sldId="540"/>
            <ac:spMk id="21" creationId="{65CDAFE1-059B-49EF-8E73-47DED29BD77B}"/>
          </ac:spMkLst>
        </pc:spChg>
      </pc:sldChg>
      <pc:sldChg chg="addSp delSp modSp new mod">
        <pc:chgData name="Nguyen Thi Doan Trang" userId="5e07392c-8206-4969-bb7b-58a2f79de5f8" providerId="ADAL" clId="{1E078C49-83D3-4E15-95F2-00DCF6013386}" dt="2023-05-18T08:45:22.121" v="26241" actId="20577"/>
        <pc:sldMkLst>
          <pc:docMk/>
          <pc:sldMk cId="294398557" sldId="541"/>
        </pc:sldMkLst>
        <pc:spChg chg="del">
          <ac:chgData name="Nguyen Thi Doan Trang" userId="5e07392c-8206-4969-bb7b-58a2f79de5f8" providerId="ADAL" clId="{1E078C49-83D3-4E15-95F2-00DCF6013386}" dt="2023-05-11T02:42:32.329" v="6552" actId="478"/>
          <ac:spMkLst>
            <pc:docMk/>
            <pc:sldMk cId="294398557" sldId="541"/>
            <ac:spMk id="2" creationId="{B5F8F7C2-27F1-72AB-61A8-522398B3923B}"/>
          </ac:spMkLst>
        </pc:spChg>
        <pc:spChg chg="del">
          <ac:chgData name="Nguyen Thi Doan Trang" userId="5e07392c-8206-4969-bb7b-58a2f79de5f8" providerId="ADAL" clId="{1E078C49-83D3-4E15-95F2-00DCF6013386}" dt="2023-05-11T02:42:33.857" v="6553" actId="478"/>
          <ac:spMkLst>
            <pc:docMk/>
            <pc:sldMk cId="294398557" sldId="541"/>
            <ac:spMk id="3" creationId="{11927266-9D55-0C3A-7A2B-87DB81902BCF}"/>
          </ac:spMkLst>
        </pc:spChg>
        <pc:spChg chg="add mod">
          <ac:chgData name="Nguyen Thi Doan Trang" userId="5e07392c-8206-4969-bb7b-58a2f79de5f8" providerId="ADAL" clId="{1E078C49-83D3-4E15-95F2-00DCF6013386}" dt="2023-05-18T08:45:22.121" v="26241" actId="20577"/>
          <ac:spMkLst>
            <pc:docMk/>
            <pc:sldMk cId="294398557" sldId="541"/>
            <ac:spMk id="4" creationId="{F45635E3-CFE7-3CFA-B487-5A96F759B1E6}"/>
          </ac:spMkLst>
        </pc:spChg>
      </pc:sldChg>
      <pc:sldChg chg="addSp delSp modSp new mod">
        <pc:chgData name="Nguyen Thi Doan Trang" userId="5e07392c-8206-4969-bb7b-58a2f79de5f8" providerId="ADAL" clId="{1E078C49-83D3-4E15-95F2-00DCF6013386}" dt="2023-05-18T08:45:50.190" v="26245" actId="20577"/>
        <pc:sldMkLst>
          <pc:docMk/>
          <pc:sldMk cId="3886896552" sldId="542"/>
        </pc:sldMkLst>
        <pc:spChg chg="del">
          <ac:chgData name="Nguyen Thi Doan Trang" userId="5e07392c-8206-4969-bb7b-58a2f79de5f8" providerId="ADAL" clId="{1E078C49-83D3-4E15-95F2-00DCF6013386}" dt="2023-05-11T03:43:56.780" v="7712" actId="478"/>
          <ac:spMkLst>
            <pc:docMk/>
            <pc:sldMk cId="3886896552" sldId="542"/>
            <ac:spMk id="2" creationId="{C66D3BEA-C812-FF7E-B3B4-075330A989FD}"/>
          </ac:spMkLst>
        </pc:spChg>
        <pc:spChg chg="del">
          <ac:chgData name="Nguyen Thi Doan Trang" userId="5e07392c-8206-4969-bb7b-58a2f79de5f8" providerId="ADAL" clId="{1E078C49-83D3-4E15-95F2-00DCF6013386}" dt="2023-05-11T03:43:58.443" v="7713" actId="478"/>
          <ac:spMkLst>
            <pc:docMk/>
            <pc:sldMk cId="3886896552" sldId="542"/>
            <ac:spMk id="3" creationId="{C411C71F-3CBE-3C7E-1D76-7FFB4BB75630}"/>
          </ac:spMkLst>
        </pc:spChg>
        <pc:spChg chg="add mod">
          <ac:chgData name="Nguyen Thi Doan Trang" userId="5e07392c-8206-4969-bb7b-58a2f79de5f8" providerId="ADAL" clId="{1E078C49-83D3-4E15-95F2-00DCF6013386}" dt="2023-05-18T08:45:41.036" v="26242" actId="255"/>
          <ac:spMkLst>
            <pc:docMk/>
            <pc:sldMk cId="3886896552" sldId="542"/>
            <ac:spMk id="4" creationId="{65F0B2DA-DE36-4EC5-362A-85658718AC9D}"/>
          </ac:spMkLst>
        </pc:spChg>
        <pc:spChg chg="add del mod">
          <ac:chgData name="Nguyen Thi Doan Trang" userId="5e07392c-8206-4969-bb7b-58a2f79de5f8" providerId="ADAL" clId="{1E078C49-83D3-4E15-95F2-00DCF6013386}" dt="2023-05-11T03:46:24.422" v="7743" actId="478"/>
          <ac:spMkLst>
            <pc:docMk/>
            <pc:sldMk cId="3886896552" sldId="542"/>
            <ac:spMk id="5" creationId="{90B6B4D8-5A09-6FE7-9E82-E972BE84A69E}"/>
          </ac:spMkLst>
        </pc:spChg>
        <pc:spChg chg="add del mod">
          <ac:chgData name="Nguyen Thi Doan Trang" userId="5e07392c-8206-4969-bb7b-58a2f79de5f8" providerId="ADAL" clId="{1E078C49-83D3-4E15-95F2-00DCF6013386}" dt="2023-05-11T03:46:29.363" v="7744" actId="478"/>
          <ac:spMkLst>
            <pc:docMk/>
            <pc:sldMk cId="3886896552" sldId="542"/>
            <ac:spMk id="7" creationId="{812CB3C0-18B8-BF5F-3EC5-B7FF40A10500}"/>
          </ac:spMkLst>
        </pc:spChg>
        <pc:spChg chg="add del mod">
          <ac:chgData name="Nguyen Thi Doan Trang" userId="5e07392c-8206-4969-bb7b-58a2f79de5f8" providerId="ADAL" clId="{1E078C49-83D3-4E15-95F2-00DCF6013386}" dt="2023-05-11T03:46:38.716" v="7746"/>
          <ac:spMkLst>
            <pc:docMk/>
            <pc:sldMk cId="3886896552" sldId="542"/>
            <ac:spMk id="8" creationId="{A61E0E01-4FE9-A5F7-312B-EC21EE7C175B}"/>
          </ac:spMkLst>
        </pc:spChg>
        <pc:spChg chg="add mod">
          <ac:chgData name="Nguyen Thi Doan Trang" userId="5e07392c-8206-4969-bb7b-58a2f79de5f8" providerId="ADAL" clId="{1E078C49-83D3-4E15-95F2-00DCF6013386}" dt="2023-05-11T03:47:23.201" v="7752" actId="21"/>
          <ac:spMkLst>
            <pc:docMk/>
            <pc:sldMk cId="3886896552" sldId="542"/>
            <ac:spMk id="11" creationId="{C4B22D4E-68B5-ED00-4516-721A2779C63F}"/>
          </ac:spMkLst>
        </pc:spChg>
        <pc:spChg chg="add mod">
          <ac:chgData name="Nguyen Thi Doan Trang" userId="5e07392c-8206-4969-bb7b-58a2f79de5f8" providerId="ADAL" clId="{1E078C49-83D3-4E15-95F2-00DCF6013386}" dt="2023-05-15T07:28:21.820" v="8926" actId="1076"/>
          <ac:spMkLst>
            <pc:docMk/>
            <pc:sldMk cId="3886896552" sldId="542"/>
            <ac:spMk id="12" creationId="{E2712656-2B22-A2BF-6BD3-A132C8DAD016}"/>
          </ac:spMkLst>
        </pc:spChg>
        <pc:spChg chg="add mod">
          <ac:chgData name="Nguyen Thi Doan Trang" userId="5e07392c-8206-4969-bb7b-58a2f79de5f8" providerId="ADAL" clId="{1E078C49-83D3-4E15-95F2-00DCF6013386}" dt="2023-05-18T08:45:50.190" v="26245" actId="20577"/>
          <ac:spMkLst>
            <pc:docMk/>
            <pc:sldMk cId="3886896552" sldId="542"/>
            <ac:spMk id="13" creationId="{A7B6651D-58A4-FBD2-B045-3108A622CACC}"/>
          </ac:spMkLst>
        </pc:spChg>
        <pc:picChg chg="add del mod">
          <ac:chgData name="Nguyen Thi Doan Trang" userId="5e07392c-8206-4969-bb7b-58a2f79de5f8" providerId="ADAL" clId="{1E078C49-83D3-4E15-95F2-00DCF6013386}" dt="2023-05-11T03:47:39.315" v="7754" actId="478"/>
          <ac:picMkLst>
            <pc:docMk/>
            <pc:sldMk cId="3886896552" sldId="542"/>
            <ac:picMk id="9" creationId="{3FCAE9A2-500A-FF9B-ABB0-01AA27D15C63}"/>
          </ac:picMkLst>
        </pc:picChg>
        <pc:picChg chg="add del">
          <ac:chgData name="Nguyen Thi Doan Trang" userId="5e07392c-8206-4969-bb7b-58a2f79de5f8" providerId="ADAL" clId="{1E078C49-83D3-4E15-95F2-00DCF6013386}" dt="2023-05-11T03:47:35.307" v="7753" actId="478"/>
          <ac:picMkLst>
            <pc:docMk/>
            <pc:sldMk cId="3886896552" sldId="542"/>
            <ac:picMk id="10" creationId="{EEB9BCD5-1495-CBCE-428E-DA9E892CB80E}"/>
          </ac:picMkLst>
        </pc:picChg>
      </pc:sldChg>
      <pc:sldChg chg="addSp delSp modSp new mod">
        <pc:chgData name="Nguyen Thi Doan Trang" userId="5e07392c-8206-4969-bb7b-58a2f79de5f8" providerId="ADAL" clId="{1E078C49-83D3-4E15-95F2-00DCF6013386}" dt="2023-05-18T09:41:16.942" v="27380" actId="20577"/>
        <pc:sldMkLst>
          <pc:docMk/>
          <pc:sldMk cId="2020759721" sldId="543"/>
        </pc:sldMkLst>
        <pc:spChg chg="del">
          <ac:chgData name="Nguyen Thi Doan Trang" userId="5e07392c-8206-4969-bb7b-58a2f79de5f8" providerId="ADAL" clId="{1E078C49-83D3-4E15-95F2-00DCF6013386}" dt="2023-05-15T07:27:04.085" v="8913" actId="478"/>
          <ac:spMkLst>
            <pc:docMk/>
            <pc:sldMk cId="2020759721" sldId="543"/>
            <ac:spMk id="2" creationId="{4FB0F1F9-C5FA-9FEE-79E8-040EA51D19F1}"/>
          </ac:spMkLst>
        </pc:spChg>
        <pc:spChg chg="del">
          <ac:chgData name="Nguyen Thi Doan Trang" userId="5e07392c-8206-4969-bb7b-58a2f79de5f8" providerId="ADAL" clId="{1E078C49-83D3-4E15-95F2-00DCF6013386}" dt="2023-05-15T07:27:05.412" v="8914" actId="478"/>
          <ac:spMkLst>
            <pc:docMk/>
            <pc:sldMk cId="2020759721" sldId="543"/>
            <ac:spMk id="3" creationId="{EA6DDC89-CE9B-1B7F-766B-29F1C0A450E9}"/>
          </ac:spMkLst>
        </pc:spChg>
        <pc:spChg chg="add del mod">
          <ac:chgData name="Nguyen Thi Doan Trang" userId="5e07392c-8206-4969-bb7b-58a2f79de5f8" providerId="ADAL" clId="{1E078C49-83D3-4E15-95F2-00DCF6013386}" dt="2023-05-15T07:27:19.013" v="8916"/>
          <ac:spMkLst>
            <pc:docMk/>
            <pc:sldMk cId="2020759721" sldId="543"/>
            <ac:spMk id="4" creationId="{6349E7AC-4F22-D288-6AD1-5F21510A7049}"/>
          </ac:spMkLst>
        </pc:spChg>
        <pc:spChg chg="add mod">
          <ac:chgData name="Nguyen Thi Doan Trang" userId="5e07392c-8206-4969-bb7b-58a2f79de5f8" providerId="ADAL" clId="{1E078C49-83D3-4E15-95F2-00DCF6013386}" dt="2023-05-18T09:41:16.942" v="27380" actId="20577"/>
          <ac:spMkLst>
            <pc:docMk/>
            <pc:sldMk cId="2020759721" sldId="543"/>
            <ac:spMk id="5" creationId="{78D27071-207C-9AF5-6A99-3B704D3BF040}"/>
          </ac:spMkLst>
        </pc:spChg>
      </pc:sldChg>
      <pc:sldChg chg="addSp delSp modSp new mod">
        <pc:chgData name="Nguyen Thi Doan Trang" userId="5e07392c-8206-4969-bb7b-58a2f79de5f8" providerId="ADAL" clId="{1E078C49-83D3-4E15-95F2-00DCF6013386}" dt="2023-05-18T09:41:11.178" v="27379" actId="20577"/>
        <pc:sldMkLst>
          <pc:docMk/>
          <pc:sldMk cId="1723411166" sldId="544"/>
        </pc:sldMkLst>
        <pc:spChg chg="del">
          <ac:chgData name="Nguyen Thi Doan Trang" userId="5e07392c-8206-4969-bb7b-58a2f79de5f8" providerId="ADAL" clId="{1E078C49-83D3-4E15-95F2-00DCF6013386}" dt="2023-05-15T07:29:29.421" v="8935" actId="478"/>
          <ac:spMkLst>
            <pc:docMk/>
            <pc:sldMk cId="1723411166" sldId="544"/>
            <ac:spMk id="2" creationId="{995F8A43-1FF9-AED7-4DAD-D636D8F78DC5}"/>
          </ac:spMkLst>
        </pc:spChg>
        <pc:spChg chg="del">
          <ac:chgData name="Nguyen Thi Doan Trang" userId="5e07392c-8206-4969-bb7b-58a2f79de5f8" providerId="ADAL" clId="{1E078C49-83D3-4E15-95F2-00DCF6013386}" dt="2023-05-15T07:29:37.037" v="8936" actId="478"/>
          <ac:spMkLst>
            <pc:docMk/>
            <pc:sldMk cId="1723411166" sldId="544"/>
            <ac:spMk id="3" creationId="{00E72D61-1F91-8305-0AF5-99B608DAD32A}"/>
          </ac:spMkLst>
        </pc:spChg>
        <pc:spChg chg="add mod">
          <ac:chgData name="Nguyen Thi Doan Trang" userId="5e07392c-8206-4969-bb7b-58a2f79de5f8" providerId="ADAL" clId="{1E078C49-83D3-4E15-95F2-00DCF6013386}" dt="2023-05-18T09:41:11.178" v="27379" actId="20577"/>
          <ac:spMkLst>
            <pc:docMk/>
            <pc:sldMk cId="1723411166" sldId="544"/>
            <ac:spMk id="4" creationId="{5F955048-D225-6EEF-FE3E-9120DDC49D57}"/>
          </ac:spMkLst>
        </pc:spChg>
      </pc:sldChg>
      <pc:sldChg chg="addSp delSp modSp new mod">
        <pc:chgData name="Nguyen Thi Doan Trang" userId="5e07392c-8206-4969-bb7b-58a2f79de5f8" providerId="ADAL" clId="{1E078C49-83D3-4E15-95F2-00DCF6013386}" dt="2023-05-18T08:47:37.127" v="26255" actId="20577"/>
        <pc:sldMkLst>
          <pc:docMk/>
          <pc:sldMk cId="2094275435" sldId="545"/>
        </pc:sldMkLst>
        <pc:spChg chg="del">
          <ac:chgData name="Nguyen Thi Doan Trang" userId="5e07392c-8206-4969-bb7b-58a2f79de5f8" providerId="ADAL" clId="{1E078C49-83D3-4E15-95F2-00DCF6013386}" dt="2023-05-15T07:43:12.332" v="10387" actId="478"/>
          <ac:spMkLst>
            <pc:docMk/>
            <pc:sldMk cId="2094275435" sldId="545"/>
            <ac:spMk id="2" creationId="{EA896E5E-F8F6-9F1E-F6BB-4A29DF9D425E}"/>
          </ac:spMkLst>
        </pc:spChg>
        <pc:spChg chg="del">
          <ac:chgData name="Nguyen Thi Doan Trang" userId="5e07392c-8206-4969-bb7b-58a2f79de5f8" providerId="ADAL" clId="{1E078C49-83D3-4E15-95F2-00DCF6013386}" dt="2023-05-15T07:43:13.852" v="10388" actId="478"/>
          <ac:spMkLst>
            <pc:docMk/>
            <pc:sldMk cId="2094275435" sldId="545"/>
            <ac:spMk id="3" creationId="{F824AEE5-DE1A-F645-B828-A7B3BAF812C8}"/>
          </ac:spMkLst>
        </pc:spChg>
        <pc:spChg chg="add mod">
          <ac:chgData name="Nguyen Thi Doan Trang" userId="5e07392c-8206-4969-bb7b-58a2f79de5f8" providerId="ADAL" clId="{1E078C49-83D3-4E15-95F2-00DCF6013386}" dt="2023-05-18T08:47:37.127" v="26255" actId="20577"/>
          <ac:spMkLst>
            <pc:docMk/>
            <pc:sldMk cId="2094275435" sldId="545"/>
            <ac:spMk id="4" creationId="{EA56AC88-1104-8109-4260-AC38095AF075}"/>
          </ac:spMkLst>
        </pc:spChg>
      </pc:sldChg>
      <pc:sldChg chg="addSp delSp modSp new mod">
        <pc:chgData name="Nguyen Thi Doan Trang" userId="5e07392c-8206-4969-bb7b-58a2f79de5f8" providerId="ADAL" clId="{1E078C49-83D3-4E15-95F2-00DCF6013386}" dt="2023-05-18T09:41:52.975" v="27383" actId="20577"/>
        <pc:sldMkLst>
          <pc:docMk/>
          <pc:sldMk cId="278379145" sldId="546"/>
        </pc:sldMkLst>
        <pc:spChg chg="del">
          <ac:chgData name="Nguyen Thi Doan Trang" userId="5e07392c-8206-4969-bb7b-58a2f79de5f8" providerId="ADAL" clId="{1E078C49-83D3-4E15-95F2-00DCF6013386}" dt="2023-05-15T07:34:44.028" v="9558" actId="478"/>
          <ac:spMkLst>
            <pc:docMk/>
            <pc:sldMk cId="278379145" sldId="546"/>
            <ac:spMk id="2" creationId="{D2EDD5D5-DB54-B670-B6AB-D29720020501}"/>
          </ac:spMkLst>
        </pc:spChg>
        <pc:spChg chg="del">
          <ac:chgData name="Nguyen Thi Doan Trang" userId="5e07392c-8206-4969-bb7b-58a2f79de5f8" providerId="ADAL" clId="{1E078C49-83D3-4E15-95F2-00DCF6013386}" dt="2023-05-15T07:34:45.509" v="9559" actId="478"/>
          <ac:spMkLst>
            <pc:docMk/>
            <pc:sldMk cId="278379145" sldId="546"/>
            <ac:spMk id="3" creationId="{C780872A-E95A-0029-530C-E48E09421EC1}"/>
          </ac:spMkLst>
        </pc:spChg>
        <pc:spChg chg="add mod">
          <ac:chgData name="Nguyen Thi Doan Trang" userId="5e07392c-8206-4969-bb7b-58a2f79de5f8" providerId="ADAL" clId="{1E078C49-83D3-4E15-95F2-00DCF6013386}" dt="2023-05-18T09:41:52.975" v="27383" actId="20577"/>
          <ac:spMkLst>
            <pc:docMk/>
            <pc:sldMk cId="278379145" sldId="546"/>
            <ac:spMk id="4" creationId="{DBB5F835-D57A-88E5-CDCE-1D6F2E808232}"/>
          </ac:spMkLst>
        </pc:spChg>
      </pc:sldChg>
      <pc:sldChg chg="addSp delSp modSp new mod">
        <pc:chgData name="Nguyen Thi Doan Trang" userId="5e07392c-8206-4969-bb7b-58a2f79de5f8" providerId="ADAL" clId="{1E078C49-83D3-4E15-95F2-00DCF6013386}" dt="2023-05-17T04:05:05.602" v="14760" actId="14100"/>
        <pc:sldMkLst>
          <pc:docMk/>
          <pc:sldMk cId="2934590584" sldId="547"/>
        </pc:sldMkLst>
        <pc:spChg chg="del">
          <ac:chgData name="Nguyen Thi Doan Trang" userId="5e07392c-8206-4969-bb7b-58a2f79de5f8" providerId="ADAL" clId="{1E078C49-83D3-4E15-95F2-00DCF6013386}" dt="2023-05-15T07:51:39.637" v="11138" actId="478"/>
          <ac:spMkLst>
            <pc:docMk/>
            <pc:sldMk cId="2934590584" sldId="547"/>
            <ac:spMk id="2" creationId="{FAEE901F-D0FB-5398-957A-5E60AF676DC2}"/>
          </ac:spMkLst>
        </pc:spChg>
        <pc:spChg chg="del">
          <ac:chgData name="Nguyen Thi Doan Trang" userId="5e07392c-8206-4969-bb7b-58a2f79de5f8" providerId="ADAL" clId="{1E078C49-83D3-4E15-95F2-00DCF6013386}" dt="2023-05-15T07:51:43.147" v="11139" actId="478"/>
          <ac:spMkLst>
            <pc:docMk/>
            <pc:sldMk cId="2934590584" sldId="547"/>
            <ac:spMk id="3" creationId="{8DFE4CEB-F382-D222-EE2B-817DE6291DED}"/>
          </ac:spMkLst>
        </pc:spChg>
        <pc:spChg chg="add mod">
          <ac:chgData name="Nguyen Thi Doan Trang" userId="5e07392c-8206-4969-bb7b-58a2f79de5f8" providerId="ADAL" clId="{1E078C49-83D3-4E15-95F2-00DCF6013386}" dt="2023-05-15T07:52:48.311" v="11197" actId="14100"/>
          <ac:spMkLst>
            <pc:docMk/>
            <pc:sldMk cId="2934590584" sldId="547"/>
            <ac:spMk id="4" creationId="{D618E719-C0BF-7272-083E-41266D5372A2}"/>
          </ac:spMkLst>
        </pc:spChg>
        <pc:spChg chg="add mod">
          <ac:chgData name="Nguyen Thi Doan Trang" userId="5e07392c-8206-4969-bb7b-58a2f79de5f8" providerId="ADAL" clId="{1E078C49-83D3-4E15-95F2-00DCF6013386}" dt="2023-05-17T04:05:05.602" v="14760" actId="14100"/>
          <ac:spMkLst>
            <pc:docMk/>
            <pc:sldMk cId="2934590584" sldId="547"/>
            <ac:spMk id="5" creationId="{15B35DAE-2049-8D7D-4506-58EE01D9B99D}"/>
          </ac:spMkLst>
        </pc:spChg>
      </pc:sldChg>
      <pc:sldChg chg="addSp delSp modSp new mod">
        <pc:chgData name="Nguyen Thi Doan Trang" userId="5e07392c-8206-4969-bb7b-58a2f79de5f8" providerId="ADAL" clId="{1E078C49-83D3-4E15-95F2-00DCF6013386}" dt="2023-05-18T08:48:23.796" v="26259" actId="20577"/>
        <pc:sldMkLst>
          <pc:docMk/>
          <pc:sldMk cId="1870913212" sldId="548"/>
        </pc:sldMkLst>
        <pc:spChg chg="del">
          <ac:chgData name="Nguyen Thi Doan Trang" userId="5e07392c-8206-4969-bb7b-58a2f79de5f8" providerId="ADAL" clId="{1E078C49-83D3-4E15-95F2-00DCF6013386}" dt="2023-05-15T08:04:24.549" v="11963" actId="478"/>
          <ac:spMkLst>
            <pc:docMk/>
            <pc:sldMk cId="1870913212" sldId="548"/>
            <ac:spMk id="2" creationId="{87E8D6AC-F646-F221-0EDF-71C13136104F}"/>
          </ac:spMkLst>
        </pc:spChg>
        <pc:spChg chg="del">
          <ac:chgData name="Nguyen Thi Doan Trang" userId="5e07392c-8206-4969-bb7b-58a2f79de5f8" providerId="ADAL" clId="{1E078C49-83D3-4E15-95F2-00DCF6013386}" dt="2023-05-15T08:04:26.102" v="11964" actId="478"/>
          <ac:spMkLst>
            <pc:docMk/>
            <pc:sldMk cId="1870913212" sldId="548"/>
            <ac:spMk id="3" creationId="{DA6BB288-F0D4-CEDD-B639-0BF4976109C9}"/>
          </ac:spMkLst>
        </pc:spChg>
        <pc:spChg chg="add del mod">
          <ac:chgData name="Nguyen Thi Doan Trang" userId="5e07392c-8206-4969-bb7b-58a2f79de5f8" providerId="ADAL" clId="{1E078C49-83D3-4E15-95F2-00DCF6013386}" dt="2023-05-15T08:05:01.838" v="11969" actId="478"/>
          <ac:spMkLst>
            <pc:docMk/>
            <pc:sldMk cId="1870913212" sldId="548"/>
            <ac:spMk id="5" creationId="{0EDDA2F4-4077-17CA-C20A-CF131FFA6398}"/>
          </ac:spMkLst>
        </pc:spChg>
        <pc:spChg chg="add mod">
          <ac:chgData name="Nguyen Thi Doan Trang" userId="5e07392c-8206-4969-bb7b-58a2f79de5f8" providerId="ADAL" clId="{1E078C49-83D3-4E15-95F2-00DCF6013386}" dt="2023-05-18T08:48:23.796" v="26259" actId="20577"/>
          <ac:spMkLst>
            <pc:docMk/>
            <pc:sldMk cId="1870913212" sldId="548"/>
            <ac:spMk id="6" creationId="{EDF77430-7750-40C5-3792-D798C2B36980}"/>
          </ac:spMkLst>
        </pc:spChg>
      </pc:sldChg>
      <pc:sldChg chg="addSp delSp modSp new del mod">
        <pc:chgData name="Nguyen Thi Doan Trang" userId="5e07392c-8206-4969-bb7b-58a2f79de5f8" providerId="ADAL" clId="{1E078C49-83D3-4E15-95F2-00DCF6013386}" dt="2023-05-17T04:06:55.833" v="14764" actId="47"/>
        <pc:sldMkLst>
          <pc:docMk/>
          <pc:sldMk cId="3771561516" sldId="549"/>
        </pc:sldMkLst>
        <pc:spChg chg="del">
          <ac:chgData name="Nguyen Thi Doan Trang" userId="5e07392c-8206-4969-bb7b-58a2f79de5f8" providerId="ADAL" clId="{1E078C49-83D3-4E15-95F2-00DCF6013386}" dt="2023-05-15T10:02:33.804" v="13137" actId="478"/>
          <ac:spMkLst>
            <pc:docMk/>
            <pc:sldMk cId="3771561516" sldId="549"/>
            <ac:spMk id="2" creationId="{00A6F2D7-58F8-261B-6CB1-DB3B203A71B0}"/>
          </ac:spMkLst>
        </pc:spChg>
        <pc:spChg chg="del">
          <ac:chgData name="Nguyen Thi Doan Trang" userId="5e07392c-8206-4969-bb7b-58a2f79de5f8" providerId="ADAL" clId="{1E078C49-83D3-4E15-95F2-00DCF6013386}" dt="2023-05-15T10:02:35.170" v="13138" actId="478"/>
          <ac:spMkLst>
            <pc:docMk/>
            <pc:sldMk cId="3771561516" sldId="549"/>
            <ac:spMk id="3" creationId="{E3F4C84B-86CF-A6E8-8C82-DD5B1EED0091}"/>
          </ac:spMkLst>
        </pc:spChg>
        <pc:spChg chg="add mod">
          <ac:chgData name="Nguyen Thi Doan Trang" userId="5e07392c-8206-4969-bb7b-58a2f79de5f8" providerId="ADAL" clId="{1E078C49-83D3-4E15-95F2-00DCF6013386}" dt="2023-05-16T08:50:01.330" v="14687" actId="255"/>
          <ac:spMkLst>
            <pc:docMk/>
            <pc:sldMk cId="3771561516" sldId="549"/>
            <ac:spMk id="4" creationId="{7667A12E-B14D-112D-4DE3-3064B654D61A}"/>
          </ac:spMkLst>
        </pc:spChg>
      </pc:sldChg>
      <pc:sldChg chg="new del">
        <pc:chgData name="Nguyen Thi Doan Trang" userId="5e07392c-8206-4969-bb7b-58a2f79de5f8" providerId="ADAL" clId="{1E078C49-83D3-4E15-95F2-00DCF6013386}" dt="2023-05-16T08:49:24.430" v="14685" actId="47"/>
        <pc:sldMkLst>
          <pc:docMk/>
          <pc:sldMk cId="4192335289" sldId="550"/>
        </pc:sldMkLst>
      </pc:sldChg>
      <pc:sldChg chg="new del">
        <pc:chgData name="Nguyen Thi Doan Trang" userId="5e07392c-8206-4969-bb7b-58a2f79de5f8" providerId="ADAL" clId="{1E078C49-83D3-4E15-95F2-00DCF6013386}" dt="2023-05-16T08:49:23.305" v="14684" actId="47"/>
        <pc:sldMkLst>
          <pc:docMk/>
          <pc:sldMk cId="2832345448" sldId="551"/>
        </pc:sldMkLst>
      </pc:sldChg>
      <pc:sldChg chg="new del">
        <pc:chgData name="Nguyen Thi Doan Trang" userId="5e07392c-8206-4969-bb7b-58a2f79de5f8" providerId="ADAL" clId="{1E078C49-83D3-4E15-95F2-00DCF6013386}" dt="2023-05-16T08:49:21.554" v="14683" actId="47"/>
        <pc:sldMkLst>
          <pc:docMk/>
          <pc:sldMk cId="1985650274" sldId="552"/>
        </pc:sldMkLst>
      </pc:sldChg>
      <pc:sldChg chg="addSp delSp modSp new mod">
        <pc:chgData name="Nguyen Thi Doan Trang" userId="5e07392c-8206-4969-bb7b-58a2f79de5f8" providerId="ADAL" clId="{1E078C49-83D3-4E15-95F2-00DCF6013386}" dt="2023-05-18T08:48:54.687" v="26262" actId="20577"/>
        <pc:sldMkLst>
          <pc:docMk/>
          <pc:sldMk cId="3793866456" sldId="553"/>
        </pc:sldMkLst>
        <pc:spChg chg="del">
          <ac:chgData name="Nguyen Thi Doan Trang" userId="5e07392c-8206-4969-bb7b-58a2f79de5f8" providerId="ADAL" clId="{1E078C49-83D3-4E15-95F2-00DCF6013386}" dt="2023-05-16T08:05:48.096" v="14048" actId="478"/>
          <ac:spMkLst>
            <pc:docMk/>
            <pc:sldMk cId="3793866456" sldId="553"/>
            <ac:spMk id="2" creationId="{1E4B2853-74CC-9FEA-18AA-ABE9E01B6635}"/>
          </ac:spMkLst>
        </pc:spChg>
        <pc:spChg chg="del">
          <ac:chgData name="Nguyen Thi Doan Trang" userId="5e07392c-8206-4969-bb7b-58a2f79de5f8" providerId="ADAL" clId="{1E078C49-83D3-4E15-95F2-00DCF6013386}" dt="2023-05-16T08:05:50.444" v="14049" actId="478"/>
          <ac:spMkLst>
            <pc:docMk/>
            <pc:sldMk cId="3793866456" sldId="553"/>
            <ac:spMk id="3" creationId="{8490372F-4CF4-9D97-3783-713925CB06C7}"/>
          </ac:spMkLst>
        </pc:spChg>
        <pc:spChg chg="add mod">
          <ac:chgData name="Nguyen Thi Doan Trang" userId="5e07392c-8206-4969-bb7b-58a2f79de5f8" providerId="ADAL" clId="{1E078C49-83D3-4E15-95F2-00DCF6013386}" dt="2023-05-18T08:48:54.687" v="26262" actId="20577"/>
          <ac:spMkLst>
            <pc:docMk/>
            <pc:sldMk cId="3793866456" sldId="553"/>
            <ac:spMk id="4" creationId="{45312072-0E68-3144-50A7-14C50FA841C3}"/>
          </ac:spMkLst>
        </pc:spChg>
      </pc:sldChg>
      <pc:sldChg chg="addSp delSp modSp new mod">
        <pc:chgData name="Nguyen Thi Doan Trang" userId="5e07392c-8206-4969-bb7b-58a2f79de5f8" providerId="ADAL" clId="{1E078C49-83D3-4E15-95F2-00DCF6013386}" dt="2023-05-17T04:04:20.577" v="14755" actId="948"/>
        <pc:sldMkLst>
          <pc:docMk/>
          <pc:sldMk cId="2728159930" sldId="554"/>
        </pc:sldMkLst>
        <pc:spChg chg="add mod">
          <ac:chgData name="Nguyen Thi Doan Trang" userId="5e07392c-8206-4969-bb7b-58a2f79de5f8" providerId="ADAL" clId="{1E078C49-83D3-4E15-95F2-00DCF6013386}" dt="2023-05-17T04:04:20.577" v="14755" actId="948"/>
          <ac:spMkLst>
            <pc:docMk/>
            <pc:sldMk cId="2728159930" sldId="554"/>
            <ac:spMk id="2" creationId="{0355807A-07A9-09FC-8C40-7CDCAAE3AB43}"/>
          </ac:spMkLst>
        </pc:spChg>
        <pc:spChg chg="del">
          <ac:chgData name="Nguyen Thi Doan Trang" userId="5e07392c-8206-4969-bb7b-58a2f79de5f8" providerId="ADAL" clId="{1E078C49-83D3-4E15-95F2-00DCF6013386}" dt="2023-05-15T10:01:37.138" v="13103" actId="478"/>
          <ac:spMkLst>
            <pc:docMk/>
            <pc:sldMk cId="2728159930" sldId="554"/>
            <ac:spMk id="2" creationId="{2CDB1F75-C619-D054-5351-65F1E7DFE897}"/>
          </ac:spMkLst>
        </pc:spChg>
        <pc:spChg chg="del">
          <ac:chgData name="Nguyen Thi Doan Trang" userId="5e07392c-8206-4969-bb7b-58a2f79de5f8" providerId="ADAL" clId="{1E078C49-83D3-4E15-95F2-00DCF6013386}" dt="2023-05-15T10:01:39.618" v="13104" actId="478"/>
          <ac:spMkLst>
            <pc:docMk/>
            <pc:sldMk cId="2728159930" sldId="554"/>
            <ac:spMk id="3" creationId="{F957649A-727E-C3B0-5794-B5F2E37DE57E}"/>
          </ac:spMkLst>
        </pc:spChg>
        <pc:spChg chg="add mod">
          <ac:chgData name="Nguyen Thi Doan Trang" userId="5e07392c-8206-4969-bb7b-58a2f79de5f8" providerId="ADAL" clId="{1E078C49-83D3-4E15-95F2-00DCF6013386}" dt="2023-05-15T10:02:02.572" v="13136" actId="20577"/>
          <ac:spMkLst>
            <pc:docMk/>
            <pc:sldMk cId="2728159930" sldId="554"/>
            <ac:spMk id="4" creationId="{9D8FCCD1-08FD-1CD1-4F39-83271C18CE5C}"/>
          </ac:spMkLst>
        </pc:spChg>
      </pc:sldChg>
      <pc:sldChg chg="addSp delSp modSp new mod">
        <pc:chgData name="Nguyen Thi Doan Trang" userId="5e07392c-8206-4969-bb7b-58a2f79de5f8" providerId="ADAL" clId="{1E078C49-83D3-4E15-95F2-00DCF6013386}" dt="2023-05-22T10:14:52.082" v="27450" actId="20577"/>
        <pc:sldMkLst>
          <pc:docMk/>
          <pc:sldMk cId="1278530853" sldId="555"/>
        </pc:sldMkLst>
        <pc:spChg chg="del">
          <ac:chgData name="Nguyen Thi Doan Trang" userId="5e07392c-8206-4969-bb7b-58a2f79de5f8" providerId="ADAL" clId="{1E078C49-83D3-4E15-95F2-00DCF6013386}" dt="2023-05-16T08:53:51.849" v="14715" actId="478"/>
          <ac:spMkLst>
            <pc:docMk/>
            <pc:sldMk cId="1278530853" sldId="555"/>
            <ac:spMk id="2" creationId="{3FCF825C-B8C0-76CF-64B4-89EDD9962D0B}"/>
          </ac:spMkLst>
        </pc:spChg>
        <pc:spChg chg="add mod">
          <ac:chgData name="Nguyen Thi Doan Trang" userId="5e07392c-8206-4969-bb7b-58a2f79de5f8" providerId="ADAL" clId="{1E078C49-83D3-4E15-95F2-00DCF6013386}" dt="2023-05-18T04:02:27.010" v="22312" actId="14100"/>
          <ac:spMkLst>
            <pc:docMk/>
            <pc:sldMk cId="1278530853" sldId="555"/>
            <ac:spMk id="2" creationId="{A627E29C-1B0F-594C-CC42-4EC790F834A0}"/>
          </ac:spMkLst>
        </pc:spChg>
        <pc:spChg chg="del">
          <ac:chgData name="Nguyen Thi Doan Trang" userId="5e07392c-8206-4969-bb7b-58a2f79de5f8" providerId="ADAL" clId="{1E078C49-83D3-4E15-95F2-00DCF6013386}" dt="2023-05-16T08:53:53.846" v="14716" actId="478"/>
          <ac:spMkLst>
            <pc:docMk/>
            <pc:sldMk cId="1278530853" sldId="555"/>
            <ac:spMk id="3" creationId="{99035B40-C95B-89D9-F60D-FBBEA6FAA0FC}"/>
          </ac:spMkLst>
        </pc:spChg>
        <pc:spChg chg="add mod">
          <ac:chgData name="Nguyen Thi Doan Trang" userId="5e07392c-8206-4969-bb7b-58a2f79de5f8" providerId="ADAL" clId="{1E078C49-83D3-4E15-95F2-00DCF6013386}" dt="2023-05-22T10:14:52.082" v="27450" actId="20577"/>
          <ac:spMkLst>
            <pc:docMk/>
            <pc:sldMk cId="1278530853" sldId="555"/>
            <ac:spMk id="5" creationId="{39602950-5BDB-0405-256B-1E1F94D5CAA4}"/>
          </ac:spMkLst>
        </pc:spChg>
      </pc:sldChg>
      <pc:sldChg chg="addSp delSp modSp new mod">
        <pc:chgData name="Nguyen Thi Doan Trang" userId="5e07392c-8206-4969-bb7b-58a2f79de5f8" providerId="ADAL" clId="{1E078C49-83D3-4E15-95F2-00DCF6013386}" dt="2023-05-18T09:27:30.284" v="26461" actId="20577"/>
        <pc:sldMkLst>
          <pc:docMk/>
          <pc:sldMk cId="2665043531" sldId="556"/>
        </pc:sldMkLst>
        <pc:spChg chg="del">
          <ac:chgData name="Nguyen Thi Doan Trang" userId="5e07392c-8206-4969-bb7b-58a2f79de5f8" providerId="ADAL" clId="{1E078C49-83D3-4E15-95F2-00DCF6013386}" dt="2023-05-16T08:55:03.662" v="14725" actId="478"/>
          <ac:spMkLst>
            <pc:docMk/>
            <pc:sldMk cId="2665043531" sldId="556"/>
            <ac:spMk id="2" creationId="{8520F43C-BF39-98CA-9367-1A947A1B71B9}"/>
          </ac:spMkLst>
        </pc:spChg>
        <pc:spChg chg="del">
          <ac:chgData name="Nguyen Thi Doan Trang" userId="5e07392c-8206-4969-bb7b-58a2f79de5f8" providerId="ADAL" clId="{1E078C49-83D3-4E15-95F2-00DCF6013386}" dt="2023-05-16T08:55:05.302" v="14726" actId="478"/>
          <ac:spMkLst>
            <pc:docMk/>
            <pc:sldMk cId="2665043531" sldId="556"/>
            <ac:spMk id="3" creationId="{5CF31049-8C92-766B-6498-D75DF207A7DC}"/>
          </ac:spMkLst>
        </pc:spChg>
        <pc:spChg chg="add mod">
          <ac:chgData name="Nguyen Thi Doan Trang" userId="5e07392c-8206-4969-bb7b-58a2f79de5f8" providerId="ADAL" clId="{1E078C49-83D3-4E15-95F2-00DCF6013386}" dt="2023-05-18T09:27:30.284" v="26461" actId="20577"/>
          <ac:spMkLst>
            <pc:docMk/>
            <pc:sldMk cId="2665043531" sldId="556"/>
            <ac:spMk id="5" creationId="{1C03F09F-219A-74CD-A417-937D4893BDD6}"/>
          </ac:spMkLst>
        </pc:spChg>
      </pc:sldChg>
      <pc:sldChg chg="addSp delSp modSp new del mod delAnim modAnim">
        <pc:chgData name="Nguyen Thi Doan Trang" userId="5e07392c-8206-4969-bb7b-58a2f79de5f8" providerId="ADAL" clId="{1E078C49-83D3-4E15-95F2-00DCF6013386}" dt="2023-05-22T09:50:15.303" v="27411" actId="47"/>
        <pc:sldMkLst>
          <pc:docMk/>
          <pc:sldMk cId="1569656271" sldId="557"/>
        </pc:sldMkLst>
        <pc:spChg chg="del">
          <ac:chgData name="Nguyen Thi Doan Trang" userId="5e07392c-8206-4969-bb7b-58a2f79de5f8" providerId="ADAL" clId="{1E078C49-83D3-4E15-95F2-00DCF6013386}" dt="2023-05-17T04:08:36.192" v="14773" actId="478"/>
          <ac:spMkLst>
            <pc:docMk/>
            <pc:sldMk cId="1569656271" sldId="557"/>
            <ac:spMk id="2" creationId="{CEB34AC0-CAEB-D2FE-8747-82356D3FD390}"/>
          </ac:spMkLst>
        </pc:spChg>
        <pc:spChg chg="add del mod">
          <ac:chgData name="Nguyen Thi Doan Trang" userId="5e07392c-8206-4969-bb7b-58a2f79de5f8" providerId="ADAL" clId="{1E078C49-83D3-4E15-95F2-00DCF6013386}" dt="2023-05-22T09:49:20.970" v="27401" actId="478"/>
          <ac:spMkLst>
            <pc:docMk/>
            <pc:sldMk cId="1569656271" sldId="557"/>
            <ac:spMk id="3" creationId="{4BE4F214-1667-D315-2A16-BB75518AC59B}"/>
          </ac:spMkLst>
        </pc:spChg>
        <pc:spChg chg="del">
          <ac:chgData name="Nguyen Thi Doan Trang" userId="5e07392c-8206-4969-bb7b-58a2f79de5f8" providerId="ADAL" clId="{1E078C49-83D3-4E15-95F2-00DCF6013386}" dt="2023-05-17T04:08:37.604" v="14774" actId="478"/>
          <ac:spMkLst>
            <pc:docMk/>
            <pc:sldMk cId="1569656271" sldId="557"/>
            <ac:spMk id="3" creationId="{BE0144F7-A565-0FF8-C325-50A9F191A576}"/>
          </ac:spMkLst>
        </pc:spChg>
        <pc:spChg chg="add del mod">
          <ac:chgData name="Nguyen Thi Doan Trang" userId="5e07392c-8206-4969-bb7b-58a2f79de5f8" providerId="ADAL" clId="{1E078C49-83D3-4E15-95F2-00DCF6013386}" dt="2023-05-22T09:50:00.360" v="27407" actId="21"/>
          <ac:spMkLst>
            <pc:docMk/>
            <pc:sldMk cId="1569656271" sldId="557"/>
            <ac:spMk id="4" creationId="{7B28B703-A2FF-A50A-CA2A-111639882A47}"/>
          </ac:spMkLst>
        </pc:spChg>
        <pc:spChg chg="add del mod">
          <ac:chgData name="Nguyen Thi Doan Trang" userId="5e07392c-8206-4969-bb7b-58a2f79de5f8" providerId="ADAL" clId="{1E078C49-83D3-4E15-95F2-00DCF6013386}" dt="2023-05-17T07:08:02.080" v="14822" actId="21"/>
          <ac:spMkLst>
            <pc:docMk/>
            <pc:sldMk cId="1569656271" sldId="557"/>
            <ac:spMk id="5" creationId="{8734EAF4-BD1D-7DDA-AF8D-C73CD8C87560}"/>
          </ac:spMkLst>
        </pc:spChg>
        <pc:spChg chg="add del mod">
          <ac:chgData name="Nguyen Thi Doan Trang" userId="5e07392c-8206-4969-bb7b-58a2f79de5f8" providerId="ADAL" clId="{1E078C49-83D3-4E15-95F2-00DCF6013386}" dt="2023-05-22T09:50:08.721" v="27409" actId="21"/>
          <ac:spMkLst>
            <pc:docMk/>
            <pc:sldMk cId="1569656271" sldId="557"/>
            <ac:spMk id="5" creationId="{AC76AF35-E450-4471-802E-0F217EDDB983}"/>
          </ac:spMkLst>
        </pc:spChg>
        <pc:spChg chg="add del mod">
          <ac:chgData name="Nguyen Thi Doan Trang" userId="5e07392c-8206-4969-bb7b-58a2f79de5f8" providerId="ADAL" clId="{1E078C49-83D3-4E15-95F2-00DCF6013386}" dt="2023-05-22T09:49:16.769" v="27400" actId="478"/>
          <ac:spMkLst>
            <pc:docMk/>
            <pc:sldMk cId="1569656271" sldId="557"/>
            <ac:spMk id="6" creationId="{F3E3FB90-D4CD-B8D0-447B-CCDA7ADE77E6}"/>
          </ac:spMkLst>
        </pc:spChg>
        <pc:spChg chg="add del mod">
          <ac:chgData name="Nguyen Thi Doan Trang" userId="5e07392c-8206-4969-bb7b-58a2f79de5f8" providerId="ADAL" clId="{1E078C49-83D3-4E15-95F2-00DCF6013386}" dt="2023-05-17T07:08:59.987" v="14861" actId="478"/>
          <ac:spMkLst>
            <pc:docMk/>
            <pc:sldMk cId="1569656271" sldId="557"/>
            <ac:spMk id="8" creationId="{86DACDA2-68A8-5D8A-2F6A-929AABF7DA32}"/>
          </ac:spMkLst>
        </pc:spChg>
      </pc:sldChg>
      <pc:sldChg chg="addSp delSp modSp new mod">
        <pc:chgData name="Nguyen Thi Doan Trang" userId="5e07392c-8206-4969-bb7b-58a2f79de5f8" providerId="ADAL" clId="{1E078C49-83D3-4E15-95F2-00DCF6013386}" dt="2023-05-18T09:08:56.616" v="26274" actId="20577"/>
        <pc:sldMkLst>
          <pc:docMk/>
          <pc:sldMk cId="2433291373" sldId="558"/>
        </pc:sldMkLst>
        <pc:spChg chg="del">
          <ac:chgData name="Nguyen Thi Doan Trang" userId="5e07392c-8206-4969-bb7b-58a2f79de5f8" providerId="ADAL" clId="{1E078C49-83D3-4E15-95F2-00DCF6013386}" dt="2023-05-17T09:06:14.116" v="16319" actId="478"/>
          <ac:spMkLst>
            <pc:docMk/>
            <pc:sldMk cId="2433291373" sldId="558"/>
            <ac:spMk id="2" creationId="{11BEC545-E654-8BC4-0031-7B0E494ADE18}"/>
          </ac:spMkLst>
        </pc:spChg>
        <pc:spChg chg="del">
          <ac:chgData name="Nguyen Thi Doan Trang" userId="5e07392c-8206-4969-bb7b-58a2f79de5f8" providerId="ADAL" clId="{1E078C49-83D3-4E15-95F2-00DCF6013386}" dt="2023-05-17T09:06:17.145" v="16320" actId="478"/>
          <ac:spMkLst>
            <pc:docMk/>
            <pc:sldMk cId="2433291373" sldId="558"/>
            <ac:spMk id="3" creationId="{DA4931EA-9D93-CF5F-1AC6-43828526223A}"/>
          </ac:spMkLst>
        </pc:spChg>
        <pc:spChg chg="add mod">
          <ac:chgData name="Nguyen Thi Doan Trang" userId="5e07392c-8206-4969-bb7b-58a2f79de5f8" providerId="ADAL" clId="{1E078C49-83D3-4E15-95F2-00DCF6013386}" dt="2023-05-18T09:08:56.616" v="26274" actId="20577"/>
          <ac:spMkLst>
            <pc:docMk/>
            <pc:sldMk cId="2433291373" sldId="558"/>
            <ac:spMk id="4" creationId="{EAC6C52C-4CF9-96D1-613C-BD26F83D8B0B}"/>
          </ac:spMkLst>
        </pc:spChg>
      </pc:sldChg>
      <pc:sldChg chg="addSp delSp modSp new mod">
        <pc:chgData name="Nguyen Thi Doan Trang" userId="5e07392c-8206-4969-bb7b-58a2f79de5f8" providerId="ADAL" clId="{1E078C49-83D3-4E15-95F2-00DCF6013386}" dt="2023-05-18T09:46:12.039" v="27391" actId="20577"/>
        <pc:sldMkLst>
          <pc:docMk/>
          <pc:sldMk cId="3490554815" sldId="559"/>
        </pc:sldMkLst>
        <pc:spChg chg="del">
          <ac:chgData name="Nguyen Thi Doan Trang" userId="5e07392c-8206-4969-bb7b-58a2f79de5f8" providerId="ADAL" clId="{1E078C49-83D3-4E15-95F2-00DCF6013386}" dt="2023-05-17T09:52:53.211" v="19075" actId="478"/>
          <ac:spMkLst>
            <pc:docMk/>
            <pc:sldMk cId="3490554815" sldId="559"/>
            <ac:spMk id="2" creationId="{FE4D5EF6-72F3-CD7A-BA82-8B0DC5831FC5}"/>
          </ac:spMkLst>
        </pc:spChg>
        <pc:spChg chg="del">
          <ac:chgData name="Nguyen Thi Doan Trang" userId="5e07392c-8206-4969-bb7b-58a2f79de5f8" providerId="ADAL" clId="{1E078C49-83D3-4E15-95F2-00DCF6013386}" dt="2023-05-17T09:52:55.092" v="19076" actId="478"/>
          <ac:spMkLst>
            <pc:docMk/>
            <pc:sldMk cId="3490554815" sldId="559"/>
            <ac:spMk id="3" creationId="{90E91287-4D55-2411-BD95-898E259404B1}"/>
          </ac:spMkLst>
        </pc:spChg>
        <pc:spChg chg="add mod">
          <ac:chgData name="Nguyen Thi Doan Trang" userId="5e07392c-8206-4969-bb7b-58a2f79de5f8" providerId="ADAL" clId="{1E078C49-83D3-4E15-95F2-00DCF6013386}" dt="2023-05-18T09:46:12.039" v="27391" actId="20577"/>
          <ac:spMkLst>
            <pc:docMk/>
            <pc:sldMk cId="3490554815" sldId="559"/>
            <ac:spMk id="4" creationId="{72AC2B61-8056-AABA-8A58-598D6E9BEE1B}"/>
          </ac:spMkLst>
        </pc:spChg>
      </pc:sldChg>
      <pc:sldChg chg="new del">
        <pc:chgData name="Nguyen Thi Doan Trang" userId="5e07392c-8206-4969-bb7b-58a2f79de5f8" providerId="ADAL" clId="{1E078C49-83D3-4E15-95F2-00DCF6013386}" dt="2023-05-17T10:00:39.449" v="19491" actId="47"/>
        <pc:sldMkLst>
          <pc:docMk/>
          <pc:sldMk cId="307589840" sldId="560"/>
        </pc:sldMkLst>
      </pc:sldChg>
      <pc:sldChg chg="addSp delSp modSp add mod">
        <pc:chgData name="Nguyen Thi Doan Trang" userId="5e07392c-8206-4969-bb7b-58a2f79de5f8" providerId="ADAL" clId="{1E078C49-83D3-4E15-95F2-00DCF6013386}" dt="2023-05-18T09:15:54.357" v="26317" actId="1076"/>
        <pc:sldMkLst>
          <pc:docMk/>
          <pc:sldMk cId="3528693234" sldId="561"/>
        </pc:sldMkLst>
        <pc:spChg chg="add del mod">
          <ac:chgData name="Nguyen Thi Doan Trang" userId="5e07392c-8206-4969-bb7b-58a2f79de5f8" providerId="ADAL" clId="{1E078C49-83D3-4E15-95F2-00DCF6013386}" dt="2023-05-18T09:15:08.322" v="26315" actId="26606"/>
          <ac:spMkLst>
            <pc:docMk/>
            <pc:sldMk cId="3528693234" sldId="561"/>
            <ac:spMk id="2" creationId="{300B5A27-D949-5D69-11A9-00DE38E87FBE}"/>
          </ac:spMkLst>
        </pc:spChg>
        <pc:spChg chg="add del mod">
          <ac:chgData name="Nguyen Thi Doan Trang" userId="5e07392c-8206-4969-bb7b-58a2f79de5f8" providerId="ADAL" clId="{1E078C49-83D3-4E15-95F2-00DCF6013386}" dt="2023-05-17T10:09:58.730" v="20573" actId="478"/>
          <ac:spMkLst>
            <pc:docMk/>
            <pc:sldMk cId="3528693234" sldId="561"/>
            <ac:spMk id="4" creationId="{11A1A2F6-D58E-4F4A-A93C-E0E5F828222D}"/>
          </ac:spMkLst>
        </pc:spChg>
        <pc:spChg chg="add del">
          <ac:chgData name="Nguyen Thi Doan Trang" userId="5e07392c-8206-4969-bb7b-58a2f79de5f8" providerId="ADAL" clId="{1E078C49-83D3-4E15-95F2-00DCF6013386}" dt="2023-05-18T09:15:08.322" v="26315" actId="26606"/>
          <ac:spMkLst>
            <pc:docMk/>
            <pc:sldMk cId="3528693234" sldId="561"/>
            <ac:spMk id="9" creationId="{84136905-015B-4510-B514-027CBA846BD6}"/>
          </ac:spMkLst>
        </pc:spChg>
        <pc:spChg chg="add del">
          <ac:chgData name="Nguyen Thi Doan Trang" userId="5e07392c-8206-4969-bb7b-58a2f79de5f8" providerId="ADAL" clId="{1E078C49-83D3-4E15-95F2-00DCF6013386}" dt="2023-05-18T09:15:08.322" v="26315" actId="26606"/>
          <ac:spMkLst>
            <pc:docMk/>
            <pc:sldMk cId="3528693234" sldId="561"/>
            <ac:spMk id="11" creationId="{36CD0F97-2E5B-4E84-8544-EB24DED10446}"/>
          </ac:spMkLst>
        </pc:spChg>
        <pc:spChg chg="add del">
          <ac:chgData name="Nguyen Thi Doan Trang" userId="5e07392c-8206-4969-bb7b-58a2f79de5f8" providerId="ADAL" clId="{1E078C49-83D3-4E15-95F2-00DCF6013386}" dt="2023-05-18T09:15:08.322" v="26315" actId="26606"/>
          <ac:spMkLst>
            <pc:docMk/>
            <pc:sldMk cId="3528693234" sldId="561"/>
            <ac:spMk id="13" creationId="{3B272257-593A-402F-88FA-F1DECD9E3FC4}"/>
          </ac:spMkLst>
        </pc:spChg>
        <pc:spChg chg="add del">
          <ac:chgData name="Nguyen Thi Doan Trang" userId="5e07392c-8206-4969-bb7b-58a2f79de5f8" providerId="ADAL" clId="{1E078C49-83D3-4E15-95F2-00DCF6013386}" dt="2023-05-18T09:15:08.322" v="26315" actId="26606"/>
          <ac:spMkLst>
            <pc:docMk/>
            <pc:sldMk cId="3528693234" sldId="561"/>
            <ac:spMk id="20" creationId="{358B6E23-8493-4A0F-9409-1BB1B3567C13}"/>
          </ac:spMkLst>
        </pc:spChg>
        <pc:spChg chg="add del">
          <ac:chgData name="Nguyen Thi Doan Trang" userId="5e07392c-8206-4969-bb7b-58a2f79de5f8" providerId="ADAL" clId="{1E078C49-83D3-4E15-95F2-00DCF6013386}" dt="2023-05-18T09:15:08.322" v="26315" actId="26606"/>
          <ac:spMkLst>
            <pc:docMk/>
            <pc:sldMk cId="3528693234" sldId="561"/>
            <ac:spMk id="22" creationId="{C99238EC-3EDA-4FF6-9F43-081294A93FF3}"/>
          </ac:spMkLst>
        </pc:spChg>
        <pc:spChg chg="add del">
          <ac:chgData name="Nguyen Thi Doan Trang" userId="5e07392c-8206-4969-bb7b-58a2f79de5f8" providerId="ADAL" clId="{1E078C49-83D3-4E15-95F2-00DCF6013386}" dt="2023-05-18T09:15:08.322" v="26315" actId="26606"/>
          <ac:spMkLst>
            <pc:docMk/>
            <pc:sldMk cId="3528693234" sldId="561"/>
            <ac:spMk id="24" creationId="{F4993D4D-98B3-40A7-986E-15AB6E63139C}"/>
          </ac:spMkLst>
        </pc:spChg>
        <pc:graphicFrameChg chg="mod modGraphic">
          <ac:chgData name="Nguyen Thi Doan Trang" userId="5e07392c-8206-4969-bb7b-58a2f79de5f8" providerId="ADAL" clId="{1E078C49-83D3-4E15-95F2-00DCF6013386}" dt="2023-05-18T09:15:54.357" v="26317" actId="1076"/>
          <ac:graphicFrameMkLst>
            <pc:docMk/>
            <pc:sldMk cId="3528693234" sldId="561"/>
            <ac:graphicFrameMk id="15" creationId="{62DA242A-EB6A-5476-29AE-0B45E5781729}"/>
          </ac:graphicFrameMkLst>
        </pc:graphicFrameChg>
      </pc:sldChg>
      <pc:sldChg chg="addSp delSp modSp mod">
        <pc:chgData name="Nguyen Thi Doan Trang" userId="5e07392c-8206-4969-bb7b-58a2f79de5f8" providerId="ADAL" clId="{1E078C49-83D3-4E15-95F2-00DCF6013386}" dt="2023-05-22T10:13:44.555" v="27447" actId="20577"/>
        <pc:sldMkLst>
          <pc:docMk/>
          <pc:sldMk cId="1173699650" sldId="562"/>
        </pc:sldMkLst>
        <pc:spChg chg="add del mod">
          <ac:chgData name="Nguyen Thi Doan Trang" userId="5e07392c-8206-4969-bb7b-58a2f79de5f8" providerId="ADAL" clId="{1E078C49-83D3-4E15-95F2-00DCF6013386}" dt="2023-05-22T10:13:44.555" v="27447" actId="20577"/>
          <ac:spMkLst>
            <pc:docMk/>
            <pc:sldMk cId="1173699650" sldId="562"/>
            <ac:spMk id="5" creationId="{2AACC57A-65E1-746C-219F-C67C7D825B08}"/>
          </ac:spMkLst>
        </pc:spChg>
      </pc:sldChg>
      <pc:sldChg chg="addSp delSp modSp new mod">
        <pc:chgData name="Nguyen Thi Doan Trang" userId="5e07392c-8206-4969-bb7b-58a2f79de5f8" providerId="ADAL" clId="{1E078C49-83D3-4E15-95F2-00DCF6013386}" dt="2023-05-18T09:16:42.100" v="26320" actId="20577"/>
        <pc:sldMkLst>
          <pc:docMk/>
          <pc:sldMk cId="3554523100" sldId="563"/>
        </pc:sldMkLst>
        <pc:spChg chg="del">
          <ac:chgData name="Nguyen Thi Doan Trang" userId="5e07392c-8206-4969-bb7b-58a2f79de5f8" providerId="ADAL" clId="{1E078C49-83D3-4E15-95F2-00DCF6013386}" dt="2023-05-18T02:53:40.986" v="20640" actId="478"/>
          <ac:spMkLst>
            <pc:docMk/>
            <pc:sldMk cId="3554523100" sldId="563"/>
            <ac:spMk id="2" creationId="{59592A21-8BAD-18E1-3941-7398587FAF5E}"/>
          </ac:spMkLst>
        </pc:spChg>
        <pc:spChg chg="del">
          <ac:chgData name="Nguyen Thi Doan Trang" userId="5e07392c-8206-4969-bb7b-58a2f79de5f8" providerId="ADAL" clId="{1E078C49-83D3-4E15-95F2-00DCF6013386}" dt="2023-05-18T02:53:42.450" v="20641" actId="478"/>
          <ac:spMkLst>
            <pc:docMk/>
            <pc:sldMk cId="3554523100" sldId="563"/>
            <ac:spMk id="3" creationId="{F0B6AC4C-00C9-76E6-103D-E85AC54F414D}"/>
          </ac:spMkLst>
        </pc:spChg>
        <pc:spChg chg="add mod">
          <ac:chgData name="Nguyen Thi Doan Trang" userId="5e07392c-8206-4969-bb7b-58a2f79de5f8" providerId="ADAL" clId="{1E078C49-83D3-4E15-95F2-00DCF6013386}" dt="2023-05-18T09:16:42.100" v="26320" actId="20577"/>
          <ac:spMkLst>
            <pc:docMk/>
            <pc:sldMk cId="3554523100" sldId="563"/>
            <ac:spMk id="5" creationId="{D0921BFA-281C-1F56-FF6B-69AFD719A7F6}"/>
          </ac:spMkLst>
        </pc:spChg>
        <pc:spChg chg="add del mod">
          <ac:chgData name="Nguyen Thi Doan Trang" userId="5e07392c-8206-4969-bb7b-58a2f79de5f8" providerId="ADAL" clId="{1E078C49-83D3-4E15-95F2-00DCF6013386}" dt="2023-05-18T02:55:22.703" v="20651" actId="21"/>
          <ac:spMkLst>
            <pc:docMk/>
            <pc:sldMk cId="3554523100" sldId="563"/>
            <ac:spMk id="7" creationId="{C5E82FF0-8848-68D1-55CF-562CBC22659E}"/>
          </ac:spMkLst>
        </pc:spChg>
      </pc:sldChg>
      <pc:sldChg chg="addSp delSp modSp new mod">
        <pc:chgData name="Nguyen Thi Doan Trang" userId="5e07392c-8206-4969-bb7b-58a2f79de5f8" providerId="ADAL" clId="{1E078C49-83D3-4E15-95F2-00DCF6013386}" dt="2023-05-18T09:18:29.563" v="26361" actId="20577"/>
        <pc:sldMkLst>
          <pc:docMk/>
          <pc:sldMk cId="3432936576" sldId="564"/>
        </pc:sldMkLst>
        <pc:spChg chg="del">
          <ac:chgData name="Nguyen Thi Doan Trang" userId="5e07392c-8206-4969-bb7b-58a2f79de5f8" providerId="ADAL" clId="{1E078C49-83D3-4E15-95F2-00DCF6013386}" dt="2023-05-18T02:55:15.916" v="20649" actId="478"/>
          <ac:spMkLst>
            <pc:docMk/>
            <pc:sldMk cId="3432936576" sldId="564"/>
            <ac:spMk id="2" creationId="{0B3ED600-35E4-3693-5745-EBF4F351980B}"/>
          </ac:spMkLst>
        </pc:spChg>
        <pc:spChg chg="del">
          <ac:chgData name="Nguyen Thi Doan Trang" userId="5e07392c-8206-4969-bb7b-58a2f79de5f8" providerId="ADAL" clId="{1E078C49-83D3-4E15-95F2-00DCF6013386}" dt="2023-05-18T02:55:18.363" v="20650" actId="478"/>
          <ac:spMkLst>
            <pc:docMk/>
            <pc:sldMk cId="3432936576" sldId="564"/>
            <ac:spMk id="3" creationId="{23A12359-47CE-80FA-1CB5-3B9E8E3D40B4}"/>
          </ac:spMkLst>
        </pc:spChg>
        <pc:spChg chg="add mod">
          <ac:chgData name="Nguyen Thi Doan Trang" userId="5e07392c-8206-4969-bb7b-58a2f79de5f8" providerId="ADAL" clId="{1E078C49-83D3-4E15-95F2-00DCF6013386}" dt="2023-05-18T09:18:29.563" v="26361" actId="20577"/>
          <ac:spMkLst>
            <pc:docMk/>
            <pc:sldMk cId="3432936576" sldId="564"/>
            <ac:spMk id="4" creationId="{66B2AC5F-70D7-7815-F645-3FEB0D1EA024}"/>
          </ac:spMkLst>
        </pc:spChg>
      </pc:sldChg>
      <pc:sldChg chg="addSp delSp modSp new mod">
        <pc:chgData name="Nguyen Thi Doan Trang" userId="5e07392c-8206-4969-bb7b-58a2f79de5f8" providerId="ADAL" clId="{1E078C49-83D3-4E15-95F2-00DCF6013386}" dt="2023-05-18T09:18:47.627" v="26364" actId="20577"/>
        <pc:sldMkLst>
          <pc:docMk/>
          <pc:sldMk cId="506243603" sldId="565"/>
        </pc:sldMkLst>
        <pc:spChg chg="del">
          <ac:chgData name="Nguyen Thi Doan Trang" userId="5e07392c-8206-4969-bb7b-58a2f79de5f8" providerId="ADAL" clId="{1E078C49-83D3-4E15-95F2-00DCF6013386}" dt="2023-05-18T03:09:15.445" v="21882" actId="478"/>
          <ac:spMkLst>
            <pc:docMk/>
            <pc:sldMk cId="506243603" sldId="565"/>
            <ac:spMk id="2" creationId="{0D5AFB8F-4BDF-84EF-EBCF-0EAFE7272EA7}"/>
          </ac:spMkLst>
        </pc:spChg>
        <pc:spChg chg="del">
          <ac:chgData name="Nguyen Thi Doan Trang" userId="5e07392c-8206-4969-bb7b-58a2f79de5f8" providerId="ADAL" clId="{1E078C49-83D3-4E15-95F2-00DCF6013386}" dt="2023-05-18T03:09:18.333" v="21883" actId="478"/>
          <ac:spMkLst>
            <pc:docMk/>
            <pc:sldMk cId="506243603" sldId="565"/>
            <ac:spMk id="3" creationId="{9A172D0E-AE18-A036-40F7-3D1C63743CC2}"/>
          </ac:spMkLst>
        </pc:spChg>
        <pc:spChg chg="add mod">
          <ac:chgData name="Nguyen Thi Doan Trang" userId="5e07392c-8206-4969-bb7b-58a2f79de5f8" providerId="ADAL" clId="{1E078C49-83D3-4E15-95F2-00DCF6013386}" dt="2023-05-18T09:18:47.627" v="26364" actId="20577"/>
          <ac:spMkLst>
            <pc:docMk/>
            <pc:sldMk cId="506243603" sldId="565"/>
            <ac:spMk id="4" creationId="{193CF490-8E93-741D-0905-732F67949E34}"/>
          </ac:spMkLst>
        </pc:spChg>
      </pc:sldChg>
      <pc:sldChg chg="addSp delSp modSp new mod">
        <pc:chgData name="Nguyen Thi Doan Trang" userId="5e07392c-8206-4969-bb7b-58a2f79de5f8" providerId="ADAL" clId="{1E078C49-83D3-4E15-95F2-00DCF6013386}" dt="2023-05-18T07:29:51.456" v="23976" actId="20577"/>
        <pc:sldMkLst>
          <pc:docMk/>
          <pc:sldMk cId="3492063437" sldId="566"/>
        </pc:sldMkLst>
        <pc:spChg chg="del">
          <ac:chgData name="Nguyen Thi Doan Trang" userId="5e07392c-8206-4969-bb7b-58a2f79de5f8" providerId="ADAL" clId="{1E078C49-83D3-4E15-95F2-00DCF6013386}" dt="2023-05-18T07:10:46.454" v="23144" actId="478"/>
          <ac:spMkLst>
            <pc:docMk/>
            <pc:sldMk cId="3492063437" sldId="566"/>
            <ac:spMk id="2" creationId="{4B383F15-7CF6-8A3E-A7AA-4058099C2F50}"/>
          </ac:spMkLst>
        </pc:spChg>
        <pc:spChg chg="del">
          <ac:chgData name="Nguyen Thi Doan Trang" userId="5e07392c-8206-4969-bb7b-58a2f79de5f8" providerId="ADAL" clId="{1E078C49-83D3-4E15-95F2-00DCF6013386}" dt="2023-05-18T07:10:49.414" v="23145" actId="478"/>
          <ac:spMkLst>
            <pc:docMk/>
            <pc:sldMk cId="3492063437" sldId="566"/>
            <ac:spMk id="3" creationId="{8EE5C064-BA75-C748-54D1-33FA36356799}"/>
          </ac:spMkLst>
        </pc:spChg>
        <pc:spChg chg="add mod">
          <ac:chgData name="Nguyen Thi Doan Trang" userId="5e07392c-8206-4969-bb7b-58a2f79de5f8" providerId="ADAL" clId="{1E078C49-83D3-4E15-95F2-00DCF6013386}" dt="2023-05-18T07:29:51.456" v="23976" actId="20577"/>
          <ac:spMkLst>
            <pc:docMk/>
            <pc:sldMk cId="3492063437" sldId="566"/>
            <ac:spMk id="5" creationId="{DA39FDA3-CE3C-2DBA-EEF0-F0DC32B8D254}"/>
          </ac:spMkLst>
        </pc:spChg>
      </pc:sldChg>
      <pc:sldChg chg="delSp new del mod">
        <pc:chgData name="Nguyen Thi Doan Trang" userId="5e07392c-8206-4969-bb7b-58a2f79de5f8" providerId="ADAL" clId="{1E078C49-83D3-4E15-95F2-00DCF6013386}" dt="2023-05-18T06:40:06.480" v="22603" actId="47"/>
        <pc:sldMkLst>
          <pc:docMk/>
          <pc:sldMk cId="3690919646" sldId="566"/>
        </pc:sldMkLst>
        <pc:spChg chg="del">
          <ac:chgData name="Nguyen Thi Doan Trang" userId="5e07392c-8206-4969-bb7b-58a2f79de5f8" providerId="ADAL" clId="{1E078C49-83D3-4E15-95F2-00DCF6013386}" dt="2023-05-18T06:39:59.668" v="22600" actId="478"/>
          <ac:spMkLst>
            <pc:docMk/>
            <pc:sldMk cId="3690919646" sldId="566"/>
            <ac:spMk id="2" creationId="{99405A14-29B8-B6C3-7422-EF61F95661A3}"/>
          </ac:spMkLst>
        </pc:spChg>
        <pc:spChg chg="del">
          <ac:chgData name="Nguyen Thi Doan Trang" userId="5e07392c-8206-4969-bb7b-58a2f79de5f8" providerId="ADAL" clId="{1E078C49-83D3-4E15-95F2-00DCF6013386}" dt="2023-05-18T06:40:02.205" v="22601" actId="478"/>
          <ac:spMkLst>
            <pc:docMk/>
            <pc:sldMk cId="3690919646" sldId="566"/>
            <ac:spMk id="3" creationId="{92D4D1DA-53C1-ECF0-E0F9-726BF27EE0B0}"/>
          </ac:spMkLst>
        </pc:spChg>
      </pc:sldChg>
      <pc:sldChg chg="delSp new del mod">
        <pc:chgData name="Nguyen Thi Doan Trang" userId="5e07392c-8206-4969-bb7b-58a2f79de5f8" providerId="ADAL" clId="{1E078C49-83D3-4E15-95F2-00DCF6013386}" dt="2023-05-18T08:01:58.269" v="24879" actId="47"/>
        <pc:sldMkLst>
          <pc:docMk/>
          <pc:sldMk cId="492719532" sldId="567"/>
        </pc:sldMkLst>
        <pc:spChg chg="del">
          <ac:chgData name="Nguyen Thi Doan Trang" userId="5e07392c-8206-4969-bb7b-58a2f79de5f8" providerId="ADAL" clId="{1E078C49-83D3-4E15-95F2-00DCF6013386}" dt="2023-05-18T07:59:06.144" v="24847" actId="478"/>
          <ac:spMkLst>
            <pc:docMk/>
            <pc:sldMk cId="492719532" sldId="567"/>
            <ac:spMk id="2" creationId="{EACE4396-4F76-5268-DB7C-865B968C270B}"/>
          </ac:spMkLst>
        </pc:spChg>
        <pc:spChg chg="del">
          <ac:chgData name="Nguyen Thi Doan Trang" userId="5e07392c-8206-4969-bb7b-58a2f79de5f8" providerId="ADAL" clId="{1E078C49-83D3-4E15-95F2-00DCF6013386}" dt="2023-05-18T07:59:09.464" v="24848" actId="478"/>
          <ac:spMkLst>
            <pc:docMk/>
            <pc:sldMk cId="492719532" sldId="567"/>
            <ac:spMk id="3" creationId="{1D9DF293-D4A3-956C-7B91-502205D3AE1D}"/>
          </ac:spMkLst>
        </pc:spChg>
      </pc:sldChg>
      <pc:sldChg chg="addSp delSp modSp new mod">
        <pc:chgData name="Nguyen Thi Doan Trang" userId="5e07392c-8206-4969-bb7b-58a2f79de5f8" providerId="ADAL" clId="{1E078C49-83D3-4E15-95F2-00DCF6013386}" dt="2023-05-22T00:59:49.463" v="27393" actId="1076"/>
        <pc:sldMkLst>
          <pc:docMk/>
          <pc:sldMk cId="3731916290" sldId="567"/>
        </pc:sldMkLst>
        <pc:spChg chg="del">
          <ac:chgData name="Nguyen Thi Doan Trang" userId="5e07392c-8206-4969-bb7b-58a2f79de5f8" providerId="ADAL" clId="{1E078C49-83D3-4E15-95F2-00DCF6013386}" dt="2023-05-18T09:12:40.811" v="26301" actId="478"/>
          <ac:spMkLst>
            <pc:docMk/>
            <pc:sldMk cId="3731916290" sldId="567"/>
            <ac:spMk id="2" creationId="{BB2304EF-F9E9-A476-4420-D92E55F9588A}"/>
          </ac:spMkLst>
        </pc:spChg>
        <pc:spChg chg="del">
          <ac:chgData name="Nguyen Thi Doan Trang" userId="5e07392c-8206-4969-bb7b-58a2f79de5f8" providerId="ADAL" clId="{1E078C49-83D3-4E15-95F2-00DCF6013386}" dt="2023-05-18T09:12:42.075" v="26302" actId="478"/>
          <ac:spMkLst>
            <pc:docMk/>
            <pc:sldMk cId="3731916290" sldId="567"/>
            <ac:spMk id="3" creationId="{89E08760-4AD9-3E13-D372-361C9D0E9B9C}"/>
          </ac:spMkLst>
        </pc:spChg>
        <pc:spChg chg="add mod">
          <ac:chgData name="Nguyen Thi Doan Trang" userId="5e07392c-8206-4969-bb7b-58a2f79de5f8" providerId="ADAL" clId="{1E078C49-83D3-4E15-95F2-00DCF6013386}" dt="2023-05-22T00:59:49.463" v="27393" actId="1076"/>
          <ac:spMkLst>
            <pc:docMk/>
            <pc:sldMk cId="3731916290" sldId="567"/>
            <ac:spMk id="4" creationId="{B62C0026-58FE-DB27-C430-DF474B10B49F}"/>
          </ac:spMkLst>
        </pc:spChg>
        <pc:spChg chg="add mod">
          <ac:chgData name="Nguyen Thi Doan Trang" userId="5e07392c-8206-4969-bb7b-58a2f79de5f8" providerId="ADAL" clId="{1E078C49-83D3-4E15-95F2-00DCF6013386}" dt="2023-05-18T09:13:25.716" v="26311" actId="14100"/>
          <ac:spMkLst>
            <pc:docMk/>
            <pc:sldMk cId="3731916290" sldId="567"/>
            <ac:spMk id="5" creationId="{7434A77E-A031-B520-48F0-4833B0FFF63F}"/>
          </ac:spMkLst>
        </pc:spChg>
      </pc:sldChg>
      <pc:sldChg chg="addSp delSp modSp new mod">
        <pc:chgData name="Nguyen Thi Doan Trang" userId="5e07392c-8206-4969-bb7b-58a2f79de5f8" providerId="ADAL" clId="{1E078C49-83D3-4E15-95F2-00DCF6013386}" dt="2023-05-22T01:00:23.127" v="27394" actId="1076"/>
        <pc:sldMkLst>
          <pc:docMk/>
          <pc:sldMk cId="2630982872" sldId="568"/>
        </pc:sldMkLst>
        <pc:spChg chg="del">
          <ac:chgData name="Nguyen Thi Doan Trang" userId="5e07392c-8206-4969-bb7b-58a2f79de5f8" providerId="ADAL" clId="{1E078C49-83D3-4E15-95F2-00DCF6013386}" dt="2023-05-18T09:30:11.843" v="26486" actId="478"/>
          <ac:spMkLst>
            <pc:docMk/>
            <pc:sldMk cId="2630982872" sldId="568"/>
            <ac:spMk id="2" creationId="{13EB19A5-A70C-6541-DA5C-1A2D9CE6071C}"/>
          </ac:spMkLst>
        </pc:spChg>
        <pc:spChg chg="mod">
          <ac:chgData name="Nguyen Thi Doan Trang" userId="5e07392c-8206-4969-bb7b-58a2f79de5f8" providerId="ADAL" clId="{1E078C49-83D3-4E15-95F2-00DCF6013386}" dt="2023-05-22T01:00:23.127" v="27394" actId="1076"/>
          <ac:spMkLst>
            <pc:docMk/>
            <pc:sldMk cId="2630982872" sldId="568"/>
            <ac:spMk id="2" creationId="{F267673D-A4AF-DBDE-7883-92F93660E96E}"/>
          </ac:spMkLst>
        </pc:spChg>
        <pc:spChg chg="del">
          <ac:chgData name="Nguyen Thi Doan Trang" userId="5e07392c-8206-4969-bb7b-58a2f79de5f8" providerId="ADAL" clId="{1E078C49-83D3-4E15-95F2-00DCF6013386}" dt="2023-05-18T09:30:13.404" v="26487" actId="478"/>
          <ac:spMkLst>
            <pc:docMk/>
            <pc:sldMk cId="2630982872" sldId="568"/>
            <ac:spMk id="3" creationId="{B2C54CD8-6E47-CDC4-CB71-2A76C06FDA16}"/>
          </ac:spMkLst>
        </pc:spChg>
        <pc:spChg chg="add mod">
          <ac:chgData name="Nguyen Thi Doan Trang" userId="5e07392c-8206-4969-bb7b-58a2f79de5f8" providerId="ADAL" clId="{1E078C49-83D3-4E15-95F2-00DCF6013386}" dt="2023-05-18T09:36:36.599" v="27377" actId="20577"/>
          <ac:spMkLst>
            <pc:docMk/>
            <pc:sldMk cId="2630982872" sldId="568"/>
            <ac:spMk id="4" creationId="{FF8905C3-8770-EF70-A858-97C216A78E04}"/>
          </ac:spMkLst>
        </pc:spChg>
      </pc:sldChg>
      <pc:sldChg chg="delSp new del mod">
        <pc:chgData name="Nguyen Thi Doan Trang" userId="5e07392c-8206-4969-bb7b-58a2f79de5f8" providerId="ADAL" clId="{1E078C49-83D3-4E15-95F2-00DCF6013386}" dt="2023-05-18T09:36:55.239" v="27378" actId="47"/>
        <pc:sldMkLst>
          <pc:docMk/>
          <pc:sldMk cId="1754973991" sldId="569"/>
        </pc:sldMkLst>
        <pc:spChg chg="del">
          <ac:chgData name="Nguyen Thi Doan Trang" userId="5e07392c-8206-4969-bb7b-58a2f79de5f8" providerId="ADAL" clId="{1E078C49-83D3-4E15-95F2-00DCF6013386}" dt="2023-05-18T09:30:01.018" v="26484" actId="478"/>
          <ac:spMkLst>
            <pc:docMk/>
            <pc:sldMk cId="1754973991" sldId="569"/>
            <ac:spMk id="2" creationId="{B1AD49EF-9161-E9DE-5195-247715AC0D05}"/>
          </ac:spMkLst>
        </pc:spChg>
        <pc:spChg chg="del">
          <ac:chgData name="Nguyen Thi Doan Trang" userId="5e07392c-8206-4969-bb7b-58a2f79de5f8" providerId="ADAL" clId="{1E078C49-83D3-4E15-95F2-00DCF6013386}" dt="2023-05-18T09:30:03.036" v="26485" actId="478"/>
          <ac:spMkLst>
            <pc:docMk/>
            <pc:sldMk cId="1754973991" sldId="569"/>
            <ac:spMk id="3" creationId="{9D75E502-7C91-575E-5A55-C7C6242ACAE9}"/>
          </ac:spMkLst>
        </pc:spChg>
      </pc:sldChg>
      <pc:sldChg chg="delSp new del mod">
        <pc:chgData name="Nguyen Thi Doan Trang" userId="5e07392c-8206-4969-bb7b-58a2f79de5f8" providerId="ADAL" clId="{1E078C49-83D3-4E15-95F2-00DCF6013386}" dt="2023-05-22T09:50:16.811" v="27412" actId="47"/>
        <pc:sldMkLst>
          <pc:docMk/>
          <pc:sldMk cId="2624259283" sldId="572"/>
        </pc:sldMkLst>
        <pc:spChg chg="del">
          <ac:chgData name="Nguyen Thi Doan Trang" userId="5e07392c-8206-4969-bb7b-58a2f79de5f8" providerId="ADAL" clId="{1E078C49-83D3-4E15-95F2-00DCF6013386}" dt="2023-05-22T09:48:44.223" v="27398" actId="478"/>
          <ac:spMkLst>
            <pc:docMk/>
            <pc:sldMk cId="2624259283" sldId="572"/>
            <ac:spMk id="2" creationId="{5246C550-5F61-FE78-2878-2CCBEF8D9B28}"/>
          </ac:spMkLst>
        </pc:spChg>
        <pc:spChg chg="del">
          <ac:chgData name="Nguyen Thi Doan Trang" userId="5e07392c-8206-4969-bb7b-58a2f79de5f8" providerId="ADAL" clId="{1E078C49-83D3-4E15-95F2-00DCF6013386}" dt="2023-05-22T09:48:45.265" v="27399" actId="478"/>
          <ac:spMkLst>
            <pc:docMk/>
            <pc:sldMk cId="2624259283" sldId="572"/>
            <ac:spMk id="3" creationId="{FB62A46B-7993-42AB-2577-9E39299C9A07}"/>
          </ac:spMkLst>
        </pc:spChg>
      </pc:sldChg>
    </pc:docChg>
  </pc:docChgLst>
  <pc:docChgLst>
    <pc:chgData name="Nguyen Thi Doan Trang" userId="5e07392c-8206-4969-bb7b-58a2f79de5f8" providerId="ADAL" clId="{092B84A0-E30C-442E-819B-BE1DE0B451D1}"/>
    <pc:docChg chg="undo custSel addSld delSld modSld modMainMaster">
      <pc:chgData name="Nguyen Thi Doan Trang" userId="5e07392c-8206-4969-bb7b-58a2f79de5f8" providerId="ADAL" clId="{092B84A0-E30C-442E-819B-BE1DE0B451D1}" dt="2023-05-20T15:24:12.365" v="1874"/>
      <pc:docMkLst>
        <pc:docMk/>
      </pc:docMkLst>
      <pc:sldChg chg="addSp delSp modSp mod modTransition modAnim">
        <pc:chgData name="Nguyen Thi Doan Trang" userId="5e07392c-8206-4969-bb7b-58a2f79de5f8" providerId="ADAL" clId="{092B84A0-E30C-442E-819B-BE1DE0B451D1}" dt="2023-05-20T15:24:04.596" v="1873"/>
        <pc:sldMkLst>
          <pc:docMk/>
          <pc:sldMk cId="725141434" sldId="257"/>
        </pc:sldMkLst>
        <pc:spChg chg="add del mod">
          <ac:chgData name="Nguyen Thi Doan Trang" userId="5e07392c-8206-4969-bb7b-58a2f79de5f8" providerId="ADAL" clId="{092B84A0-E30C-442E-819B-BE1DE0B451D1}" dt="2023-05-20T13:49:01.683" v="1696" actId="478"/>
          <ac:spMkLst>
            <pc:docMk/>
            <pc:sldMk cId="725141434" sldId="257"/>
            <ac:spMk id="4" creationId="{7F940710-E72C-CD13-8844-F917E7E05AD8}"/>
          </ac:spMkLst>
        </pc:spChg>
        <pc:graphicFrameChg chg="add del mod modGraphic">
          <ac:chgData name="Nguyen Thi Doan Trang" userId="5e07392c-8206-4969-bb7b-58a2f79de5f8" providerId="ADAL" clId="{092B84A0-E30C-442E-819B-BE1DE0B451D1}" dt="2023-05-20T14:05:41.527" v="1778"/>
          <ac:graphicFrameMkLst>
            <pc:docMk/>
            <pc:sldMk cId="725141434" sldId="257"/>
            <ac:graphicFrameMk id="18" creationId="{53A517E4-5259-86DF-7EBE-8AABD8459936}"/>
          </ac:graphicFrameMkLst>
        </pc:graphicFrameChg>
      </pc:sldChg>
      <pc:sldChg chg="modSp mod modTransition modAnim">
        <pc:chgData name="Nguyen Thi Doan Trang" userId="5e07392c-8206-4969-bb7b-58a2f79de5f8" providerId="ADAL" clId="{092B84A0-E30C-442E-819B-BE1DE0B451D1}" dt="2023-05-20T15:24:04.596" v="1873"/>
        <pc:sldMkLst>
          <pc:docMk/>
          <pc:sldMk cId="3371707445" sldId="259"/>
        </pc:sldMkLst>
        <pc:spChg chg="mod">
          <ac:chgData name="Nguyen Thi Doan Trang" userId="5e07392c-8206-4969-bb7b-58a2f79de5f8" providerId="ADAL" clId="{092B84A0-E30C-442E-819B-BE1DE0B451D1}" dt="2023-05-18T01:20:05.533" v="116" actId="14100"/>
          <ac:spMkLst>
            <pc:docMk/>
            <pc:sldMk cId="3371707445" sldId="259"/>
            <ac:spMk id="2" creationId="{3B11ACD5-A274-4D42-43F5-A72AD7A03E97}"/>
          </ac:spMkLst>
        </pc:spChg>
        <pc:spChg chg="mod">
          <ac:chgData name="Nguyen Thi Doan Trang" userId="5e07392c-8206-4969-bb7b-58a2f79de5f8" providerId="ADAL" clId="{092B84A0-E30C-442E-819B-BE1DE0B451D1}" dt="2023-05-18T01:22:11.248" v="151" actId="207"/>
          <ac:spMkLst>
            <pc:docMk/>
            <pc:sldMk cId="3371707445" sldId="259"/>
            <ac:spMk id="3" creationId="{FC05941C-B5AE-0C92-8EEC-1376B2E02B87}"/>
          </ac:spMkLst>
        </pc:spChg>
      </pc:sldChg>
      <pc:sldChg chg="modSp mod modTransition modAnim">
        <pc:chgData name="Nguyen Thi Doan Trang" userId="5e07392c-8206-4969-bb7b-58a2f79de5f8" providerId="ADAL" clId="{092B84A0-E30C-442E-819B-BE1DE0B451D1}" dt="2023-05-20T15:24:04.596" v="1873"/>
        <pc:sldMkLst>
          <pc:docMk/>
          <pc:sldMk cId="1797256152" sldId="262"/>
        </pc:sldMkLst>
        <pc:spChg chg="mod">
          <ac:chgData name="Nguyen Thi Doan Trang" userId="5e07392c-8206-4969-bb7b-58a2f79de5f8" providerId="ADAL" clId="{092B84A0-E30C-442E-819B-BE1DE0B451D1}" dt="2023-05-20T13:54:21.515" v="1707" actId="20577"/>
          <ac:spMkLst>
            <pc:docMk/>
            <pc:sldMk cId="1797256152" sldId="262"/>
            <ac:spMk id="2" creationId="{9F898C05-FE2F-F227-9579-FFB9FBD21A6D}"/>
          </ac:spMkLst>
        </pc:spChg>
      </pc:sldChg>
      <pc:sldChg chg="modSp mod">
        <pc:chgData name="Nguyen Thi Doan Trang" userId="5e07392c-8206-4969-bb7b-58a2f79de5f8" providerId="ADAL" clId="{092B84A0-E30C-442E-819B-BE1DE0B451D1}" dt="2023-05-18T01:24:36.867" v="167" actId="207"/>
        <pc:sldMkLst>
          <pc:docMk/>
          <pc:sldMk cId="2830893904" sldId="263"/>
        </pc:sldMkLst>
        <pc:spChg chg="mod">
          <ac:chgData name="Nguyen Thi Doan Trang" userId="5e07392c-8206-4969-bb7b-58a2f79de5f8" providerId="ADAL" clId="{092B84A0-E30C-442E-819B-BE1DE0B451D1}" dt="2023-05-18T01:24:36.867" v="167" actId="207"/>
          <ac:spMkLst>
            <pc:docMk/>
            <pc:sldMk cId="2830893904" sldId="263"/>
            <ac:spMk id="2" creationId="{300B5A27-D949-5D69-11A9-00DE38E87FBE}"/>
          </ac:spMkLst>
        </pc:spChg>
      </pc:sldChg>
      <pc:sldChg chg="modSp mod modTransition modAnim">
        <pc:chgData name="Nguyen Thi Doan Trang" userId="5e07392c-8206-4969-bb7b-58a2f79de5f8" providerId="ADAL" clId="{092B84A0-E30C-442E-819B-BE1DE0B451D1}" dt="2023-05-20T15:24:04.596" v="1873"/>
        <pc:sldMkLst>
          <pc:docMk/>
          <pc:sldMk cId="1674376223" sldId="265"/>
        </pc:sldMkLst>
        <pc:spChg chg="mod">
          <ac:chgData name="Nguyen Thi Doan Trang" userId="5e07392c-8206-4969-bb7b-58a2f79de5f8" providerId="ADAL" clId="{092B84A0-E30C-442E-819B-BE1DE0B451D1}" dt="2023-05-20T14:02:15.614" v="1751" actId="20577"/>
          <ac:spMkLst>
            <pc:docMk/>
            <pc:sldMk cId="1674376223" sldId="265"/>
            <ac:spMk id="2" creationId="{33EF2DA2-091B-440D-EAFC-56299C91BBFA}"/>
          </ac:spMkLst>
        </pc:spChg>
        <pc:spChg chg="mod">
          <ac:chgData name="Nguyen Thi Doan Trang" userId="5e07392c-8206-4969-bb7b-58a2f79de5f8" providerId="ADAL" clId="{092B84A0-E30C-442E-819B-BE1DE0B451D1}" dt="2023-05-18T02:00:56.711" v="1685" actId="1076"/>
          <ac:spMkLst>
            <pc:docMk/>
            <pc:sldMk cId="1674376223" sldId="265"/>
            <ac:spMk id="4" creationId="{2EA344CD-C63A-360E-9E79-F288FAE01055}"/>
          </ac:spMkLst>
        </pc:spChg>
      </pc:sldChg>
      <pc:sldChg chg="del">
        <pc:chgData name="Nguyen Thi Doan Trang" userId="5e07392c-8206-4969-bb7b-58a2f79de5f8" providerId="ADAL" clId="{092B84A0-E30C-442E-819B-BE1DE0B451D1}" dt="2023-05-20T13:59:20.350" v="1731" actId="2696"/>
        <pc:sldMkLst>
          <pc:docMk/>
          <pc:sldMk cId="616014146" sldId="269"/>
        </pc:sldMkLst>
      </pc:sldChg>
      <pc:sldChg chg="delSp add modTransition setBg modAnim delDesignElem">
        <pc:chgData name="Nguyen Thi Doan Trang" userId="5e07392c-8206-4969-bb7b-58a2f79de5f8" providerId="ADAL" clId="{092B84A0-E30C-442E-819B-BE1DE0B451D1}" dt="2023-05-20T15:24:04.596" v="1873"/>
        <pc:sldMkLst>
          <pc:docMk/>
          <pc:sldMk cId="3469682772" sldId="269"/>
        </pc:sldMkLst>
        <pc:spChg chg="del">
          <ac:chgData name="Nguyen Thi Doan Trang" userId="5e07392c-8206-4969-bb7b-58a2f79de5f8" providerId="ADAL" clId="{092B84A0-E30C-442E-819B-BE1DE0B451D1}" dt="2023-05-20T13:59:31.454" v="1733"/>
          <ac:spMkLst>
            <pc:docMk/>
            <pc:sldMk cId="3469682772" sldId="269"/>
            <ac:spMk id="8" creationId="{84136905-015B-4510-B514-027CBA846BD6}"/>
          </ac:spMkLst>
        </pc:spChg>
        <pc:spChg chg="del">
          <ac:chgData name="Nguyen Thi Doan Trang" userId="5e07392c-8206-4969-bb7b-58a2f79de5f8" providerId="ADAL" clId="{092B84A0-E30C-442E-819B-BE1DE0B451D1}" dt="2023-05-20T13:59:31.454" v="1733"/>
          <ac:spMkLst>
            <pc:docMk/>
            <pc:sldMk cId="3469682772" sldId="269"/>
            <ac:spMk id="10" creationId="{36CD0F97-2E5B-4E84-8544-EB24DED10446}"/>
          </ac:spMkLst>
        </pc:spChg>
        <pc:spChg chg="del">
          <ac:chgData name="Nguyen Thi Doan Trang" userId="5e07392c-8206-4969-bb7b-58a2f79de5f8" providerId="ADAL" clId="{092B84A0-E30C-442E-819B-BE1DE0B451D1}" dt="2023-05-20T13:59:31.454" v="1733"/>
          <ac:spMkLst>
            <pc:docMk/>
            <pc:sldMk cId="3469682772" sldId="269"/>
            <ac:spMk id="12" creationId="{3B272257-593A-402F-88FA-F1DECD9E3FC4}"/>
          </ac:spMkLst>
        </pc:spChg>
      </pc:sldChg>
      <pc:sldChg chg="modTransition">
        <pc:chgData name="Nguyen Thi Doan Trang" userId="5e07392c-8206-4969-bb7b-58a2f79de5f8" providerId="ADAL" clId="{092B84A0-E30C-442E-819B-BE1DE0B451D1}" dt="2023-05-20T15:24:12.365" v="1874"/>
        <pc:sldMkLst>
          <pc:docMk/>
          <pc:sldMk cId="2870950457" sldId="271"/>
        </pc:sldMkLst>
      </pc:sldChg>
      <pc:sldChg chg="modTransition modAnim">
        <pc:chgData name="Nguyen Thi Doan Trang" userId="5e07392c-8206-4969-bb7b-58a2f79de5f8" providerId="ADAL" clId="{092B84A0-E30C-442E-819B-BE1DE0B451D1}" dt="2023-05-20T15:24:04.596" v="1873"/>
        <pc:sldMkLst>
          <pc:docMk/>
          <pc:sldMk cId="1014753380" sldId="277"/>
        </pc:sldMkLst>
      </pc:sldChg>
      <pc:sldChg chg="modTransition modAnim">
        <pc:chgData name="Nguyen Thi Doan Trang" userId="5e07392c-8206-4969-bb7b-58a2f79de5f8" providerId="ADAL" clId="{092B84A0-E30C-442E-819B-BE1DE0B451D1}" dt="2023-05-20T15:24:04.596" v="1873"/>
        <pc:sldMkLst>
          <pc:docMk/>
          <pc:sldMk cId="3188184605" sldId="278"/>
        </pc:sldMkLst>
      </pc:sldChg>
      <pc:sldChg chg="modTransition modAnim">
        <pc:chgData name="Nguyen Thi Doan Trang" userId="5e07392c-8206-4969-bb7b-58a2f79de5f8" providerId="ADAL" clId="{092B84A0-E30C-442E-819B-BE1DE0B451D1}" dt="2023-05-20T15:24:04.596" v="1873"/>
        <pc:sldMkLst>
          <pc:docMk/>
          <pc:sldMk cId="4145466359" sldId="279"/>
        </pc:sldMkLst>
      </pc:sldChg>
      <pc:sldChg chg="modTransition modAnim">
        <pc:chgData name="Nguyen Thi Doan Trang" userId="5e07392c-8206-4969-bb7b-58a2f79de5f8" providerId="ADAL" clId="{092B84A0-E30C-442E-819B-BE1DE0B451D1}" dt="2023-05-20T15:24:04.596" v="1873"/>
        <pc:sldMkLst>
          <pc:docMk/>
          <pc:sldMk cId="105770941" sldId="280"/>
        </pc:sldMkLst>
      </pc:sldChg>
      <pc:sldChg chg="modTransition modAnim">
        <pc:chgData name="Nguyen Thi Doan Trang" userId="5e07392c-8206-4969-bb7b-58a2f79de5f8" providerId="ADAL" clId="{092B84A0-E30C-442E-819B-BE1DE0B451D1}" dt="2023-05-20T15:24:04.596" v="1873"/>
        <pc:sldMkLst>
          <pc:docMk/>
          <pc:sldMk cId="913664286" sldId="281"/>
        </pc:sldMkLst>
      </pc:sldChg>
      <pc:sldChg chg="addSp delSp modSp mod">
        <pc:chgData name="Nguyen Thi Doan Trang" userId="5e07392c-8206-4969-bb7b-58a2f79de5f8" providerId="ADAL" clId="{092B84A0-E30C-442E-819B-BE1DE0B451D1}" dt="2023-05-18T01:13:20.769" v="12" actId="27636"/>
        <pc:sldMkLst>
          <pc:docMk/>
          <pc:sldMk cId="1925472490" sldId="282"/>
        </pc:sldMkLst>
        <pc:spChg chg="add del mod">
          <ac:chgData name="Nguyen Thi Doan Trang" userId="5e07392c-8206-4969-bb7b-58a2f79de5f8" providerId="ADAL" clId="{092B84A0-E30C-442E-819B-BE1DE0B451D1}" dt="2023-05-18T01:13:17.902" v="5"/>
          <ac:spMkLst>
            <pc:docMk/>
            <pc:sldMk cId="1925472490" sldId="282"/>
            <ac:spMk id="2" creationId="{26D5CDA7-E7D6-C5DB-4930-6471A73FE686}"/>
          </ac:spMkLst>
        </pc:spChg>
        <pc:spChg chg="mod">
          <ac:chgData name="Nguyen Thi Doan Trang" userId="5e07392c-8206-4969-bb7b-58a2f79de5f8" providerId="ADAL" clId="{092B84A0-E30C-442E-819B-BE1DE0B451D1}" dt="2023-05-18T01:13:20.769" v="12" actId="27636"/>
          <ac:spMkLst>
            <pc:docMk/>
            <pc:sldMk cId="1925472490" sldId="282"/>
            <ac:spMk id="3" creationId="{4C4F31A9-BD7A-6007-5A73-A728F3AB6186}"/>
          </ac:spMkLst>
        </pc:spChg>
        <pc:spChg chg="add del mod">
          <ac:chgData name="Nguyen Thi Doan Trang" userId="5e07392c-8206-4969-bb7b-58a2f79de5f8" providerId="ADAL" clId="{092B84A0-E30C-442E-819B-BE1DE0B451D1}" dt="2023-05-18T01:13:19.062" v="7"/>
          <ac:spMkLst>
            <pc:docMk/>
            <pc:sldMk cId="1925472490" sldId="282"/>
            <ac:spMk id="4" creationId="{8FABF430-B4C7-2F60-9C23-E8294F494AFB}"/>
          </ac:spMkLst>
        </pc:spChg>
        <pc:spChg chg="add del mod">
          <ac:chgData name="Nguyen Thi Doan Trang" userId="5e07392c-8206-4969-bb7b-58a2f79de5f8" providerId="ADAL" clId="{092B84A0-E30C-442E-819B-BE1DE0B451D1}" dt="2023-05-18T01:13:19.062" v="7"/>
          <ac:spMkLst>
            <pc:docMk/>
            <pc:sldMk cId="1925472490" sldId="282"/>
            <ac:spMk id="5" creationId="{93B89B88-41E3-07A0-6D05-3702C647510B}"/>
          </ac:spMkLst>
        </pc:spChg>
        <pc:spChg chg="mod">
          <ac:chgData name="Nguyen Thi Doan Trang" userId="5e07392c-8206-4969-bb7b-58a2f79de5f8" providerId="ADAL" clId="{092B84A0-E30C-442E-819B-BE1DE0B451D1}" dt="2023-05-18T01:11:16.312" v="4" actId="6549"/>
          <ac:spMkLst>
            <pc:docMk/>
            <pc:sldMk cId="1925472490" sldId="282"/>
            <ac:spMk id="6" creationId="{0928F836-9E6F-62F4-D45C-B9CFC980B714}"/>
          </ac:spMkLst>
        </pc:spChg>
        <pc:spChg chg="add del mod">
          <ac:chgData name="Nguyen Thi Doan Trang" userId="5e07392c-8206-4969-bb7b-58a2f79de5f8" providerId="ADAL" clId="{092B84A0-E30C-442E-819B-BE1DE0B451D1}" dt="2023-05-18T01:13:19.901" v="9"/>
          <ac:spMkLst>
            <pc:docMk/>
            <pc:sldMk cId="1925472490" sldId="282"/>
            <ac:spMk id="7" creationId="{8EEA5CEC-2CE5-4AE0-CD48-F2CB14731F0A}"/>
          </ac:spMkLst>
        </pc:spChg>
        <pc:spChg chg="add del mod">
          <ac:chgData name="Nguyen Thi Doan Trang" userId="5e07392c-8206-4969-bb7b-58a2f79de5f8" providerId="ADAL" clId="{092B84A0-E30C-442E-819B-BE1DE0B451D1}" dt="2023-05-18T01:13:19.901" v="9"/>
          <ac:spMkLst>
            <pc:docMk/>
            <pc:sldMk cId="1925472490" sldId="282"/>
            <ac:spMk id="8" creationId="{EA8D56B0-FCD2-D531-C349-C44E76295715}"/>
          </ac:spMkLst>
        </pc:spChg>
        <pc:spChg chg="add del mod">
          <ac:chgData name="Nguyen Thi Doan Trang" userId="5e07392c-8206-4969-bb7b-58a2f79de5f8" providerId="ADAL" clId="{092B84A0-E30C-442E-819B-BE1DE0B451D1}" dt="2023-05-18T01:13:20.643" v="11"/>
          <ac:spMkLst>
            <pc:docMk/>
            <pc:sldMk cId="1925472490" sldId="282"/>
            <ac:spMk id="9" creationId="{8262BA1C-1906-3AF1-44DA-36FA3065713D}"/>
          </ac:spMkLst>
        </pc:spChg>
        <pc:spChg chg="add del mod">
          <ac:chgData name="Nguyen Thi Doan Trang" userId="5e07392c-8206-4969-bb7b-58a2f79de5f8" providerId="ADAL" clId="{092B84A0-E30C-442E-819B-BE1DE0B451D1}" dt="2023-05-18T01:13:20.643" v="11"/>
          <ac:spMkLst>
            <pc:docMk/>
            <pc:sldMk cId="1925472490" sldId="282"/>
            <ac:spMk id="10" creationId="{A8AD961C-59A7-7386-1FCF-FB31FD910DE2}"/>
          </ac:spMkLst>
        </pc:spChg>
        <pc:spChg chg="add mod">
          <ac:chgData name="Nguyen Thi Doan Trang" userId="5e07392c-8206-4969-bb7b-58a2f79de5f8" providerId="ADAL" clId="{092B84A0-E30C-442E-819B-BE1DE0B451D1}" dt="2023-05-18T01:13:20.643" v="11"/>
          <ac:spMkLst>
            <pc:docMk/>
            <pc:sldMk cId="1925472490" sldId="282"/>
            <ac:spMk id="11" creationId="{BF3A9B20-3D38-CCE5-423C-2B03E88A3DCF}"/>
          </ac:spMkLst>
        </pc:spChg>
      </pc:sldChg>
      <pc:sldChg chg="modSp modTransition">
        <pc:chgData name="Nguyen Thi Doan Trang" userId="5e07392c-8206-4969-bb7b-58a2f79de5f8" providerId="ADAL" clId="{092B84A0-E30C-442E-819B-BE1DE0B451D1}" dt="2023-05-20T15:24:04.596" v="1873"/>
        <pc:sldMkLst>
          <pc:docMk/>
          <pc:sldMk cId="2314788166" sldId="524"/>
        </pc:sldMkLst>
        <pc:spChg chg="mod">
          <ac:chgData name="Nguyen Thi Doan Trang" userId="5e07392c-8206-4969-bb7b-58a2f79de5f8" providerId="ADAL" clId="{092B84A0-E30C-442E-819B-BE1DE0B451D1}" dt="2023-05-20T14:06:34.126" v="1780" actId="255"/>
          <ac:spMkLst>
            <pc:docMk/>
            <pc:sldMk cId="2314788166" sldId="524"/>
            <ac:spMk id="3" creationId="{00000000-0000-0000-0000-000000000000}"/>
          </ac:spMkLst>
        </pc:spChg>
        <pc:spChg chg="mod">
          <ac:chgData name="Nguyen Thi Doan Trang" userId="5e07392c-8206-4969-bb7b-58a2f79de5f8" providerId="ADAL" clId="{092B84A0-E30C-442E-819B-BE1DE0B451D1}" dt="2023-05-20T14:06:21.827" v="1779" actId="207"/>
          <ac:spMkLst>
            <pc:docMk/>
            <pc:sldMk cId="2314788166" sldId="524"/>
            <ac:spMk id="10" creationId="{00000000-0000-0000-0000-000000000000}"/>
          </ac:spMkLst>
        </pc:spChg>
      </pc:sldChg>
      <pc:sldChg chg="modSp mod modTransition modAnim">
        <pc:chgData name="Nguyen Thi Doan Trang" userId="5e07392c-8206-4969-bb7b-58a2f79de5f8" providerId="ADAL" clId="{092B84A0-E30C-442E-819B-BE1DE0B451D1}" dt="2023-05-20T15:24:04.596" v="1873"/>
        <pc:sldMkLst>
          <pc:docMk/>
          <pc:sldMk cId="3366409255" sldId="526"/>
        </pc:sldMkLst>
        <pc:spChg chg="mod">
          <ac:chgData name="Nguyen Thi Doan Trang" userId="5e07392c-8206-4969-bb7b-58a2f79de5f8" providerId="ADAL" clId="{092B84A0-E30C-442E-819B-BE1DE0B451D1}" dt="2023-05-20T13:57:18.557" v="1721" actId="207"/>
          <ac:spMkLst>
            <pc:docMk/>
            <pc:sldMk cId="3366409255" sldId="526"/>
            <ac:spMk id="2" creationId="{D859A628-4793-268B-0A08-B2577181207C}"/>
          </ac:spMkLst>
        </pc:spChg>
      </pc:sldChg>
      <pc:sldChg chg="modSp mod modTransition modAnim">
        <pc:chgData name="Nguyen Thi Doan Trang" userId="5e07392c-8206-4969-bb7b-58a2f79de5f8" providerId="ADAL" clId="{092B84A0-E30C-442E-819B-BE1DE0B451D1}" dt="2023-05-20T15:24:04.596" v="1873"/>
        <pc:sldMkLst>
          <pc:docMk/>
          <pc:sldMk cId="387584755" sldId="527"/>
        </pc:sldMkLst>
        <pc:spChg chg="mod">
          <ac:chgData name="Nguyen Thi Doan Trang" userId="5e07392c-8206-4969-bb7b-58a2f79de5f8" providerId="ADAL" clId="{092B84A0-E30C-442E-819B-BE1DE0B451D1}" dt="2023-05-18T02:01:10.533" v="1687" actId="1076"/>
          <ac:spMkLst>
            <pc:docMk/>
            <pc:sldMk cId="387584755" sldId="527"/>
            <ac:spMk id="4" creationId="{E1CF3248-FA44-80CB-10F5-530ED75F84FA}"/>
          </ac:spMkLst>
        </pc:spChg>
      </pc:sldChg>
      <pc:sldChg chg="del">
        <pc:chgData name="Nguyen Thi Doan Trang" userId="5e07392c-8206-4969-bb7b-58a2f79de5f8" providerId="ADAL" clId="{092B84A0-E30C-442E-819B-BE1DE0B451D1}" dt="2023-05-20T14:02:49.853" v="1752" actId="47"/>
        <pc:sldMkLst>
          <pc:docMk/>
          <pc:sldMk cId="2185590936" sldId="529"/>
        </pc:sldMkLst>
      </pc:sldChg>
      <pc:sldChg chg="add modTransition modAnim">
        <pc:chgData name="Nguyen Thi Doan Trang" userId="5e07392c-8206-4969-bb7b-58a2f79de5f8" providerId="ADAL" clId="{092B84A0-E30C-442E-819B-BE1DE0B451D1}" dt="2023-05-20T15:24:04.596" v="1873"/>
        <pc:sldMkLst>
          <pc:docMk/>
          <pc:sldMk cId="509453412" sldId="530"/>
        </pc:sldMkLst>
      </pc:sldChg>
      <pc:sldChg chg="del">
        <pc:chgData name="Nguyen Thi Doan Trang" userId="5e07392c-8206-4969-bb7b-58a2f79de5f8" providerId="ADAL" clId="{092B84A0-E30C-442E-819B-BE1DE0B451D1}" dt="2023-05-20T13:58:37.830" v="1727" actId="2696"/>
        <pc:sldMkLst>
          <pc:docMk/>
          <pc:sldMk cId="2254506476" sldId="530"/>
        </pc:sldMkLst>
      </pc:sldChg>
      <pc:sldChg chg="add del">
        <pc:chgData name="Nguyen Thi Doan Trang" userId="5e07392c-8206-4969-bb7b-58a2f79de5f8" providerId="ADAL" clId="{092B84A0-E30C-442E-819B-BE1DE0B451D1}" dt="2023-05-20T13:58:58.261" v="1729"/>
        <pc:sldMkLst>
          <pc:docMk/>
          <pc:sldMk cId="2286961567" sldId="530"/>
        </pc:sldMkLst>
      </pc:sldChg>
      <pc:sldChg chg="modTransition modAnim">
        <pc:chgData name="Nguyen Thi Doan Trang" userId="5e07392c-8206-4969-bb7b-58a2f79de5f8" providerId="ADAL" clId="{092B84A0-E30C-442E-819B-BE1DE0B451D1}" dt="2023-05-20T15:24:04.596" v="1873"/>
        <pc:sldMkLst>
          <pc:docMk/>
          <pc:sldMk cId="4232440141" sldId="533"/>
        </pc:sldMkLst>
      </pc:sldChg>
      <pc:sldChg chg="modTransition modAnim">
        <pc:chgData name="Nguyen Thi Doan Trang" userId="5e07392c-8206-4969-bb7b-58a2f79de5f8" providerId="ADAL" clId="{092B84A0-E30C-442E-819B-BE1DE0B451D1}" dt="2023-05-20T15:24:04.596" v="1873"/>
        <pc:sldMkLst>
          <pc:docMk/>
          <pc:sldMk cId="1003929524" sldId="534"/>
        </pc:sldMkLst>
      </pc:sldChg>
      <pc:sldChg chg="add modTransition modAnim">
        <pc:chgData name="Nguyen Thi Doan Trang" userId="5e07392c-8206-4969-bb7b-58a2f79de5f8" providerId="ADAL" clId="{092B84A0-E30C-442E-819B-BE1DE0B451D1}" dt="2023-05-20T15:24:04.596" v="1873"/>
        <pc:sldMkLst>
          <pc:docMk/>
          <pc:sldMk cId="3274402974" sldId="536"/>
        </pc:sldMkLst>
      </pc:sldChg>
      <pc:sldChg chg="del">
        <pc:chgData name="Nguyen Thi Doan Trang" userId="5e07392c-8206-4969-bb7b-58a2f79de5f8" providerId="ADAL" clId="{092B84A0-E30C-442E-819B-BE1DE0B451D1}" dt="2023-05-20T13:59:49.256" v="1735" actId="2696"/>
        <pc:sldMkLst>
          <pc:docMk/>
          <pc:sldMk cId="3621481163" sldId="536"/>
        </pc:sldMkLst>
      </pc:sldChg>
      <pc:sldChg chg="add modTransition modAnim">
        <pc:chgData name="Nguyen Thi Doan Trang" userId="5e07392c-8206-4969-bb7b-58a2f79de5f8" providerId="ADAL" clId="{092B84A0-E30C-442E-819B-BE1DE0B451D1}" dt="2023-05-20T15:24:04.596" v="1873"/>
        <pc:sldMkLst>
          <pc:docMk/>
          <pc:sldMk cId="183750397" sldId="537"/>
        </pc:sldMkLst>
      </pc:sldChg>
      <pc:sldChg chg="del">
        <pc:chgData name="Nguyen Thi Doan Trang" userId="5e07392c-8206-4969-bb7b-58a2f79de5f8" providerId="ADAL" clId="{092B84A0-E30C-442E-819B-BE1DE0B451D1}" dt="2023-05-20T14:00:19.868" v="1737" actId="2696"/>
        <pc:sldMkLst>
          <pc:docMk/>
          <pc:sldMk cId="416289873" sldId="537"/>
        </pc:sldMkLst>
      </pc:sldChg>
      <pc:sldChg chg="del">
        <pc:chgData name="Nguyen Thi Doan Trang" userId="5e07392c-8206-4969-bb7b-58a2f79de5f8" providerId="ADAL" clId="{092B84A0-E30C-442E-819B-BE1DE0B451D1}" dt="2023-05-20T14:00:37.957" v="1739" actId="2696"/>
        <pc:sldMkLst>
          <pc:docMk/>
          <pc:sldMk cId="1630855472" sldId="538"/>
        </pc:sldMkLst>
      </pc:sldChg>
      <pc:sldChg chg="add modTransition modAnim">
        <pc:chgData name="Nguyen Thi Doan Trang" userId="5e07392c-8206-4969-bb7b-58a2f79de5f8" providerId="ADAL" clId="{092B84A0-E30C-442E-819B-BE1DE0B451D1}" dt="2023-05-20T15:24:04.596" v="1873"/>
        <pc:sldMkLst>
          <pc:docMk/>
          <pc:sldMk cId="2064295877" sldId="538"/>
        </pc:sldMkLst>
      </pc:sldChg>
      <pc:sldChg chg="modSp mod modTransition modAnim">
        <pc:chgData name="Nguyen Thi Doan Trang" userId="5e07392c-8206-4969-bb7b-58a2f79de5f8" providerId="ADAL" clId="{092B84A0-E30C-442E-819B-BE1DE0B451D1}" dt="2023-05-20T15:24:04.596" v="1873"/>
        <pc:sldMkLst>
          <pc:docMk/>
          <pc:sldMk cId="3932744904" sldId="539"/>
        </pc:sldMkLst>
        <pc:spChg chg="mod">
          <ac:chgData name="Nguyen Thi Doan Trang" userId="5e07392c-8206-4969-bb7b-58a2f79de5f8" providerId="ADAL" clId="{092B84A0-E30C-442E-819B-BE1DE0B451D1}" dt="2023-05-18T01:22:45.870" v="159" actId="14100"/>
          <ac:spMkLst>
            <pc:docMk/>
            <pc:sldMk cId="3932744904" sldId="539"/>
            <ac:spMk id="4" creationId="{721B23A8-4852-BED4-A8FD-C177F2086DE8}"/>
          </ac:spMkLst>
        </pc:spChg>
      </pc:sldChg>
      <pc:sldChg chg="modTransition modAnim">
        <pc:chgData name="Nguyen Thi Doan Trang" userId="5e07392c-8206-4969-bb7b-58a2f79de5f8" providerId="ADAL" clId="{092B84A0-E30C-442E-819B-BE1DE0B451D1}" dt="2023-05-20T15:24:04.596" v="1873"/>
        <pc:sldMkLst>
          <pc:docMk/>
          <pc:sldMk cId="4173442436" sldId="540"/>
        </pc:sldMkLst>
      </pc:sldChg>
      <pc:sldChg chg="modTransition modAnim">
        <pc:chgData name="Nguyen Thi Doan Trang" userId="5e07392c-8206-4969-bb7b-58a2f79de5f8" providerId="ADAL" clId="{092B84A0-E30C-442E-819B-BE1DE0B451D1}" dt="2023-05-20T15:24:04.596" v="1873"/>
        <pc:sldMkLst>
          <pc:docMk/>
          <pc:sldMk cId="294398557" sldId="541"/>
        </pc:sldMkLst>
      </pc:sldChg>
      <pc:sldChg chg="modSp mod modTransition modAnim">
        <pc:chgData name="Nguyen Thi Doan Trang" userId="5e07392c-8206-4969-bb7b-58a2f79de5f8" providerId="ADAL" clId="{092B84A0-E30C-442E-819B-BE1DE0B451D1}" dt="2023-05-20T15:24:04.596" v="1873"/>
        <pc:sldMkLst>
          <pc:docMk/>
          <pc:sldMk cId="3886896552" sldId="542"/>
        </pc:sldMkLst>
        <pc:spChg chg="mod">
          <ac:chgData name="Nguyen Thi Doan Trang" userId="5e07392c-8206-4969-bb7b-58a2f79de5f8" providerId="ADAL" clId="{092B84A0-E30C-442E-819B-BE1DE0B451D1}" dt="2023-05-18T01:23:09.362" v="160" actId="20577"/>
          <ac:spMkLst>
            <pc:docMk/>
            <pc:sldMk cId="3886896552" sldId="542"/>
            <ac:spMk id="4" creationId="{65F0B2DA-DE36-4EC5-362A-85658718AC9D}"/>
          </ac:spMkLst>
        </pc:spChg>
      </pc:sldChg>
      <pc:sldChg chg="modTransition modAnim">
        <pc:chgData name="Nguyen Thi Doan Trang" userId="5e07392c-8206-4969-bb7b-58a2f79de5f8" providerId="ADAL" clId="{092B84A0-E30C-442E-819B-BE1DE0B451D1}" dt="2023-05-20T15:24:04.596" v="1873"/>
        <pc:sldMkLst>
          <pc:docMk/>
          <pc:sldMk cId="2020759721" sldId="543"/>
        </pc:sldMkLst>
      </pc:sldChg>
      <pc:sldChg chg="modSp mod modTransition modAnim">
        <pc:chgData name="Nguyen Thi Doan Trang" userId="5e07392c-8206-4969-bb7b-58a2f79de5f8" providerId="ADAL" clId="{092B84A0-E30C-442E-819B-BE1DE0B451D1}" dt="2023-05-20T15:24:04.596" v="1873"/>
        <pc:sldMkLst>
          <pc:docMk/>
          <pc:sldMk cId="1723411166" sldId="544"/>
        </pc:sldMkLst>
        <pc:spChg chg="mod">
          <ac:chgData name="Nguyen Thi Doan Trang" userId="5e07392c-8206-4969-bb7b-58a2f79de5f8" providerId="ADAL" clId="{092B84A0-E30C-442E-819B-BE1DE0B451D1}" dt="2023-05-18T12:45:31.656" v="1690" actId="14100"/>
          <ac:spMkLst>
            <pc:docMk/>
            <pc:sldMk cId="1723411166" sldId="544"/>
            <ac:spMk id="4" creationId="{5F955048-D225-6EEF-FE3E-9120DDC49D57}"/>
          </ac:spMkLst>
        </pc:spChg>
      </pc:sldChg>
      <pc:sldChg chg="modTransition modAnim">
        <pc:chgData name="Nguyen Thi Doan Trang" userId="5e07392c-8206-4969-bb7b-58a2f79de5f8" providerId="ADAL" clId="{092B84A0-E30C-442E-819B-BE1DE0B451D1}" dt="2023-05-20T15:24:04.596" v="1873"/>
        <pc:sldMkLst>
          <pc:docMk/>
          <pc:sldMk cId="2094275435" sldId="545"/>
        </pc:sldMkLst>
      </pc:sldChg>
      <pc:sldChg chg="modTransition modAnim">
        <pc:chgData name="Nguyen Thi Doan Trang" userId="5e07392c-8206-4969-bb7b-58a2f79de5f8" providerId="ADAL" clId="{092B84A0-E30C-442E-819B-BE1DE0B451D1}" dt="2023-05-20T15:24:04.596" v="1873"/>
        <pc:sldMkLst>
          <pc:docMk/>
          <pc:sldMk cId="278379145" sldId="546"/>
        </pc:sldMkLst>
      </pc:sldChg>
      <pc:sldChg chg="modTransition modAnim">
        <pc:chgData name="Nguyen Thi Doan Trang" userId="5e07392c-8206-4969-bb7b-58a2f79de5f8" providerId="ADAL" clId="{092B84A0-E30C-442E-819B-BE1DE0B451D1}" dt="2023-05-20T15:24:04.596" v="1873"/>
        <pc:sldMkLst>
          <pc:docMk/>
          <pc:sldMk cId="2934590584" sldId="547"/>
        </pc:sldMkLst>
      </pc:sldChg>
      <pc:sldChg chg="modTransition modAnim">
        <pc:chgData name="Nguyen Thi Doan Trang" userId="5e07392c-8206-4969-bb7b-58a2f79de5f8" providerId="ADAL" clId="{092B84A0-E30C-442E-819B-BE1DE0B451D1}" dt="2023-05-20T15:24:04.596" v="1873"/>
        <pc:sldMkLst>
          <pc:docMk/>
          <pc:sldMk cId="1870913212" sldId="548"/>
        </pc:sldMkLst>
      </pc:sldChg>
      <pc:sldChg chg="modTransition modAnim">
        <pc:chgData name="Nguyen Thi Doan Trang" userId="5e07392c-8206-4969-bb7b-58a2f79de5f8" providerId="ADAL" clId="{092B84A0-E30C-442E-819B-BE1DE0B451D1}" dt="2023-05-20T15:24:04.596" v="1873"/>
        <pc:sldMkLst>
          <pc:docMk/>
          <pc:sldMk cId="3793866456" sldId="553"/>
        </pc:sldMkLst>
      </pc:sldChg>
      <pc:sldChg chg="modTransition modAnim">
        <pc:chgData name="Nguyen Thi Doan Trang" userId="5e07392c-8206-4969-bb7b-58a2f79de5f8" providerId="ADAL" clId="{092B84A0-E30C-442E-819B-BE1DE0B451D1}" dt="2023-05-20T15:24:04.596" v="1873"/>
        <pc:sldMkLst>
          <pc:docMk/>
          <pc:sldMk cId="2728159930" sldId="554"/>
        </pc:sldMkLst>
      </pc:sldChg>
      <pc:sldChg chg="modTransition modAnim">
        <pc:chgData name="Nguyen Thi Doan Trang" userId="5e07392c-8206-4969-bb7b-58a2f79de5f8" providerId="ADAL" clId="{092B84A0-E30C-442E-819B-BE1DE0B451D1}" dt="2023-05-20T15:24:04.596" v="1873"/>
        <pc:sldMkLst>
          <pc:docMk/>
          <pc:sldMk cId="1278530853" sldId="555"/>
        </pc:sldMkLst>
      </pc:sldChg>
      <pc:sldChg chg="modTransition modAnim">
        <pc:chgData name="Nguyen Thi Doan Trang" userId="5e07392c-8206-4969-bb7b-58a2f79de5f8" providerId="ADAL" clId="{092B84A0-E30C-442E-819B-BE1DE0B451D1}" dt="2023-05-20T15:24:04.596" v="1873"/>
        <pc:sldMkLst>
          <pc:docMk/>
          <pc:sldMk cId="2665043531" sldId="556"/>
        </pc:sldMkLst>
      </pc:sldChg>
      <pc:sldChg chg="modSp mod modTransition modAnim">
        <pc:chgData name="Nguyen Thi Doan Trang" userId="5e07392c-8206-4969-bb7b-58a2f79de5f8" providerId="ADAL" clId="{092B84A0-E30C-442E-819B-BE1DE0B451D1}" dt="2023-05-20T15:24:04.596" v="1873"/>
        <pc:sldMkLst>
          <pc:docMk/>
          <pc:sldMk cId="1569656271" sldId="557"/>
        </pc:sldMkLst>
        <pc:spChg chg="mod">
          <ac:chgData name="Nguyen Thi Doan Trang" userId="5e07392c-8206-4969-bb7b-58a2f79de5f8" providerId="ADAL" clId="{092B84A0-E30C-442E-819B-BE1DE0B451D1}" dt="2023-05-18T01:23:38.009" v="165" actId="20577"/>
          <ac:spMkLst>
            <pc:docMk/>
            <pc:sldMk cId="1569656271" sldId="557"/>
            <ac:spMk id="4" creationId="{7B28B703-A2FF-A50A-CA2A-111639882A47}"/>
          </ac:spMkLst>
        </pc:spChg>
      </pc:sldChg>
      <pc:sldChg chg="modTransition modAnim">
        <pc:chgData name="Nguyen Thi Doan Trang" userId="5e07392c-8206-4969-bb7b-58a2f79de5f8" providerId="ADAL" clId="{092B84A0-E30C-442E-819B-BE1DE0B451D1}" dt="2023-05-20T15:24:04.596" v="1873"/>
        <pc:sldMkLst>
          <pc:docMk/>
          <pc:sldMk cId="2433291373" sldId="558"/>
        </pc:sldMkLst>
      </pc:sldChg>
      <pc:sldChg chg="modTransition modAnim">
        <pc:chgData name="Nguyen Thi Doan Trang" userId="5e07392c-8206-4969-bb7b-58a2f79de5f8" providerId="ADAL" clId="{092B84A0-E30C-442E-819B-BE1DE0B451D1}" dt="2023-05-20T15:24:04.596" v="1873"/>
        <pc:sldMkLst>
          <pc:docMk/>
          <pc:sldMk cId="3490554815" sldId="559"/>
        </pc:sldMkLst>
      </pc:sldChg>
      <pc:sldChg chg="modTransition modAnim">
        <pc:chgData name="Nguyen Thi Doan Trang" userId="5e07392c-8206-4969-bb7b-58a2f79de5f8" providerId="ADAL" clId="{092B84A0-E30C-442E-819B-BE1DE0B451D1}" dt="2023-05-20T15:24:04.596" v="1873"/>
        <pc:sldMkLst>
          <pc:docMk/>
          <pc:sldMk cId="3528693234" sldId="561"/>
        </pc:sldMkLst>
      </pc:sldChg>
      <pc:sldChg chg="addSp delSp modSp new mod modTransition modAnim">
        <pc:chgData name="Nguyen Thi Doan Trang" userId="5e07392c-8206-4969-bb7b-58a2f79de5f8" providerId="ADAL" clId="{092B84A0-E30C-442E-819B-BE1DE0B451D1}" dt="2023-05-20T15:24:04.596" v="1873"/>
        <pc:sldMkLst>
          <pc:docMk/>
          <pc:sldMk cId="1173699650" sldId="562"/>
        </pc:sldMkLst>
        <pc:spChg chg="del">
          <ac:chgData name="Nguyen Thi Doan Trang" userId="5e07392c-8206-4969-bb7b-58a2f79de5f8" providerId="ADAL" clId="{092B84A0-E30C-442E-819B-BE1DE0B451D1}" dt="2023-05-18T01:44:17.903" v="1675" actId="478"/>
          <ac:spMkLst>
            <pc:docMk/>
            <pc:sldMk cId="1173699650" sldId="562"/>
            <ac:spMk id="2" creationId="{F30A6926-6B94-5506-8171-8163FECB92CB}"/>
          </ac:spMkLst>
        </pc:spChg>
        <pc:spChg chg="del">
          <ac:chgData name="Nguyen Thi Doan Trang" userId="5e07392c-8206-4969-bb7b-58a2f79de5f8" providerId="ADAL" clId="{092B84A0-E30C-442E-819B-BE1DE0B451D1}" dt="2023-05-18T01:44:19.572" v="1676" actId="478"/>
          <ac:spMkLst>
            <pc:docMk/>
            <pc:sldMk cId="1173699650" sldId="562"/>
            <ac:spMk id="3" creationId="{AA02CA30-37FD-BB89-40EC-0C345CA3A1BD}"/>
          </ac:spMkLst>
        </pc:spChg>
        <pc:spChg chg="add mod">
          <ac:chgData name="Nguyen Thi Doan Trang" userId="5e07392c-8206-4969-bb7b-58a2f79de5f8" providerId="ADAL" clId="{092B84A0-E30C-442E-819B-BE1DE0B451D1}" dt="2023-05-18T02:02:18.243" v="1689" actId="948"/>
          <ac:spMkLst>
            <pc:docMk/>
            <pc:sldMk cId="1173699650" sldId="562"/>
            <ac:spMk id="5" creationId="{2AACC57A-65E1-746C-219F-C67C7D825B08}"/>
          </ac:spMkLst>
        </pc:spChg>
      </pc:sldChg>
      <pc:sldChg chg="modTransition modAnim">
        <pc:chgData name="Nguyen Thi Doan Trang" userId="5e07392c-8206-4969-bb7b-58a2f79de5f8" providerId="ADAL" clId="{092B84A0-E30C-442E-819B-BE1DE0B451D1}" dt="2023-05-20T15:24:04.596" v="1873"/>
        <pc:sldMkLst>
          <pc:docMk/>
          <pc:sldMk cId="3554523100" sldId="563"/>
        </pc:sldMkLst>
      </pc:sldChg>
      <pc:sldChg chg="modTransition modAnim">
        <pc:chgData name="Nguyen Thi Doan Trang" userId="5e07392c-8206-4969-bb7b-58a2f79de5f8" providerId="ADAL" clId="{092B84A0-E30C-442E-819B-BE1DE0B451D1}" dt="2023-05-20T15:24:04.596" v="1873"/>
        <pc:sldMkLst>
          <pc:docMk/>
          <pc:sldMk cId="3432936576" sldId="564"/>
        </pc:sldMkLst>
      </pc:sldChg>
      <pc:sldChg chg="modTransition modAnim">
        <pc:chgData name="Nguyen Thi Doan Trang" userId="5e07392c-8206-4969-bb7b-58a2f79de5f8" providerId="ADAL" clId="{092B84A0-E30C-442E-819B-BE1DE0B451D1}" dt="2023-05-20T15:24:04.596" v="1873"/>
        <pc:sldMkLst>
          <pc:docMk/>
          <pc:sldMk cId="506243603" sldId="565"/>
        </pc:sldMkLst>
      </pc:sldChg>
      <pc:sldChg chg="modTransition modAnim">
        <pc:chgData name="Nguyen Thi Doan Trang" userId="5e07392c-8206-4969-bb7b-58a2f79de5f8" providerId="ADAL" clId="{092B84A0-E30C-442E-819B-BE1DE0B451D1}" dt="2023-05-20T15:24:04.596" v="1873"/>
        <pc:sldMkLst>
          <pc:docMk/>
          <pc:sldMk cId="3492063437" sldId="566"/>
        </pc:sldMkLst>
      </pc:sldChg>
      <pc:sldChg chg="modSp mod modTransition modAnim">
        <pc:chgData name="Nguyen Thi Doan Trang" userId="5e07392c-8206-4969-bb7b-58a2f79de5f8" providerId="ADAL" clId="{092B84A0-E30C-442E-819B-BE1DE0B451D1}" dt="2023-05-20T15:24:04.596" v="1873"/>
        <pc:sldMkLst>
          <pc:docMk/>
          <pc:sldMk cId="3731916290" sldId="567"/>
        </pc:sldMkLst>
        <pc:spChg chg="mod">
          <ac:chgData name="Nguyen Thi Doan Trang" userId="5e07392c-8206-4969-bb7b-58a2f79de5f8" providerId="ADAL" clId="{092B84A0-E30C-442E-819B-BE1DE0B451D1}" dt="2023-05-20T13:54:32.308" v="1710" actId="20577"/>
          <ac:spMkLst>
            <pc:docMk/>
            <pc:sldMk cId="3731916290" sldId="567"/>
            <ac:spMk id="4" creationId="{B62C0026-58FE-DB27-C430-DF474B10B49F}"/>
          </ac:spMkLst>
        </pc:spChg>
      </pc:sldChg>
      <pc:sldChg chg="addSp modSp mod modTransition modAnim">
        <pc:chgData name="Nguyen Thi Doan Trang" userId="5e07392c-8206-4969-bb7b-58a2f79de5f8" providerId="ADAL" clId="{092B84A0-E30C-442E-819B-BE1DE0B451D1}" dt="2023-05-20T15:24:04.596" v="1873"/>
        <pc:sldMkLst>
          <pc:docMk/>
          <pc:sldMk cId="2630982872" sldId="568"/>
        </pc:sldMkLst>
        <pc:spChg chg="add mod">
          <ac:chgData name="Nguyen Thi Doan Trang" userId="5e07392c-8206-4969-bb7b-58a2f79de5f8" providerId="ADAL" clId="{092B84A0-E30C-442E-819B-BE1DE0B451D1}" dt="2023-05-20T14:04:29.612" v="1775" actId="1076"/>
          <ac:spMkLst>
            <pc:docMk/>
            <pc:sldMk cId="2630982872" sldId="568"/>
            <ac:spMk id="2" creationId="{F267673D-A4AF-DBDE-7883-92F93660E96E}"/>
          </ac:spMkLst>
        </pc:spChg>
        <pc:spChg chg="mod">
          <ac:chgData name="Nguyen Thi Doan Trang" userId="5e07392c-8206-4969-bb7b-58a2f79de5f8" providerId="ADAL" clId="{092B84A0-E30C-442E-819B-BE1DE0B451D1}" dt="2023-05-20T14:04:26.199" v="1774" actId="1076"/>
          <ac:spMkLst>
            <pc:docMk/>
            <pc:sldMk cId="2630982872" sldId="568"/>
            <ac:spMk id="4" creationId="{FF8905C3-8770-EF70-A858-97C216A78E04}"/>
          </ac:spMkLst>
        </pc:spChg>
      </pc:sldChg>
      <pc:sldChg chg="delSp new del mod">
        <pc:chgData name="Nguyen Thi Doan Trang" userId="5e07392c-8206-4969-bb7b-58a2f79de5f8" providerId="ADAL" clId="{092B84A0-E30C-442E-819B-BE1DE0B451D1}" dt="2023-05-20T13:57:46.730" v="1725" actId="47"/>
        <pc:sldMkLst>
          <pc:docMk/>
          <pc:sldMk cId="1061956748" sldId="569"/>
        </pc:sldMkLst>
        <pc:spChg chg="del">
          <ac:chgData name="Nguyen Thi Doan Trang" userId="5e07392c-8206-4969-bb7b-58a2f79de5f8" providerId="ADAL" clId="{092B84A0-E30C-442E-819B-BE1DE0B451D1}" dt="2023-05-20T13:56:23.252" v="1712" actId="478"/>
          <ac:spMkLst>
            <pc:docMk/>
            <pc:sldMk cId="1061956748" sldId="569"/>
            <ac:spMk id="2" creationId="{C0C8B112-5E0B-9915-B3CD-1CDD616FB6C8}"/>
          </ac:spMkLst>
        </pc:spChg>
        <pc:spChg chg="del">
          <ac:chgData name="Nguyen Thi Doan Trang" userId="5e07392c-8206-4969-bb7b-58a2f79de5f8" providerId="ADAL" clId="{092B84A0-E30C-442E-819B-BE1DE0B451D1}" dt="2023-05-20T13:56:25.556" v="1713" actId="478"/>
          <ac:spMkLst>
            <pc:docMk/>
            <pc:sldMk cId="1061956748" sldId="569"/>
            <ac:spMk id="3" creationId="{EE29CCF5-97D9-A262-87B7-63165C34B0F9}"/>
          </ac:spMkLst>
        </pc:spChg>
      </pc:sldChg>
      <pc:sldChg chg="add del">
        <pc:chgData name="Nguyen Thi Doan Trang" userId="5e07392c-8206-4969-bb7b-58a2f79de5f8" providerId="ADAL" clId="{092B84A0-E30C-442E-819B-BE1DE0B451D1}" dt="2023-05-20T13:59:40.356" v="1734" actId="47"/>
        <pc:sldMkLst>
          <pc:docMk/>
          <pc:sldMk cId="388983119" sldId="570"/>
        </pc:sldMkLst>
      </pc:sldChg>
      <pc:sldChg chg="modSp add mod modTransition modAnim">
        <pc:chgData name="Nguyen Thi Doan Trang" userId="5e07392c-8206-4969-bb7b-58a2f79de5f8" providerId="ADAL" clId="{092B84A0-E30C-442E-819B-BE1DE0B451D1}" dt="2023-05-20T15:24:04.596" v="1873"/>
        <pc:sldMkLst>
          <pc:docMk/>
          <pc:sldMk cId="1135573365" sldId="571"/>
        </pc:sldMkLst>
        <pc:spChg chg="mod">
          <ac:chgData name="Nguyen Thi Doan Trang" userId="5e07392c-8206-4969-bb7b-58a2f79de5f8" providerId="ADAL" clId="{092B84A0-E30C-442E-819B-BE1DE0B451D1}" dt="2023-05-20T13:57:31.396" v="1722" actId="1076"/>
          <ac:spMkLst>
            <pc:docMk/>
            <pc:sldMk cId="1135573365" sldId="571"/>
            <ac:spMk id="3" creationId="{A5D3D2CD-5A06-52F3-7307-ABBF13C9A6EF}"/>
          </ac:spMkLst>
        </pc:spChg>
        <pc:spChg chg="mod">
          <ac:chgData name="Nguyen Thi Doan Trang" userId="5e07392c-8206-4969-bb7b-58a2f79de5f8" providerId="ADAL" clId="{092B84A0-E30C-442E-819B-BE1DE0B451D1}" dt="2023-05-20T13:57:34.561" v="1723" actId="207"/>
          <ac:spMkLst>
            <pc:docMk/>
            <pc:sldMk cId="1135573365" sldId="571"/>
            <ac:spMk id="6" creationId="{31DDDA9E-DE81-9B42-9860-060DC2697C7F}"/>
          </ac:spMkLst>
        </pc:spChg>
      </pc:sldChg>
      <pc:sldChg chg="add del">
        <pc:chgData name="Nguyen Thi Doan Trang" userId="5e07392c-8206-4969-bb7b-58a2f79de5f8" providerId="ADAL" clId="{092B84A0-E30C-442E-819B-BE1DE0B451D1}" dt="2023-05-20T13:57:58.487" v="1726" actId="47"/>
        <pc:sldMkLst>
          <pc:docMk/>
          <pc:sldMk cId="871566185" sldId="572"/>
        </pc:sldMkLst>
      </pc:sldChg>
      <pc:sldMasterChg chg="modTransition modSldLayout">
        <pc:chgData name="Nguyen Thi Doan Trang" userId="5e07392c-8206-4969-bb7b-58a2f79de5f8" providerId="ADAL" clId="{092B84A0-E30C-442E-819B-BE1DE0B451D1}" dt="2023-05-20T15:24:04.596" v="1873"/>
        <pc:sldMasterMkLst>
          <pc:docMk/>
          <pc:sldMasterMk cId="1344737769" sldId="2147483723"/>
        </pc:sldMasterMkLst>
        <pc:sldLayoutChg chg="modTransition">
          <pc:chgData name="Nguyen Thi Doan Trang" userId="5e07392c-8206-4969-bb7b-58a2f79de5f8" providerId="ADAL" clId="{092B84A0-E30C-442E-819B-BE1DE0B451D1}" dt="2023-05-20T15:24:04.596" v="1873"/>
          <pc:sldLayoutMkLst>
            <pc:docMk/>
            <pc:sldMasterMk cId="1344737769" sldId="2147483723"/>
            <pc:sldLayoutMk cId="1783866511" sldId="2147483712"/>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1240135678" sldId="2147483713"/>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2179148065" sldId="2147483714"/>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3260317360" sldId="2147483715"/>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3440427386" sldId="2147483716"/>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4256895863" sldId="2147483717"/>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2449748160" sldId="2147483718"/>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3010202334" sldId="2147483719"/>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1613211679" sldId="2147483720"/>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3039031164" sldId="2147483721"/>
          </pc:sldLayoutMkLst>
        </pc:sldLayoutChg>
        <pc:sldLayoutChg chg="modTransition">
          <pc:chgData name="Nguyen Thi Doan Trang" userId="5e07392c-8206-4969-bb7b-58a2f79de5f8" providerId="ADAL" clId="{092B84A0-E30C-442E-819B-BE1DE0B451D1}" dt="2023-05-20T15:24:04.596" v="1873"/>
          <pc:sldLayoutMkLst>
            <pc:docMk/>
            <pc:sldMasterMk cId="1344737769" sldId="2147483723"/>
            <pc:sldLayoutMk cId="3435081487" sldId="2147483722"/>
          </pc:sldLayoutMkLst>
        </pc:sldLayoutChg>
      </pc:sldMasterChg>
      <pc:sldMasterChg chg="modTransition modSldLayout">
        <pc:chgData name="Nguyen Thi Doan Trang" userId="5e07392c-8206-4969-bb7b-58a2f79de5f8" providerId="ADAL" clId="{092B84A0-E30C-442E-819B-BE1DE0B451D1}" dt="2023-05-20T15:24:04.596" v="1873"/>
        <pc:sldMasterMkLst>
          <pc:docMk/>
          <pc:sldMasterMk cId="2862820854" sldId="2147483724"/>
        </pc:sldMasterMkLst>
        <pc:sldLayoutChg chg="modTransition">
          <pc:chgData name="Nguyen Thi Doan Trang" userId="5e07392c-8206-4969-bb7b-58a2f79de5f8" providerId="ADAL" clId="{092B84A0-E30C-442E-819B-BE1DE0B451D1}" dt="2023-05-20T15:24:04.596" v="1873"/>
          <pc:sldLayoutMkLst>
            <pc:docMk/>
            <pc:sldMasterMk cId="2862820854" sldId="2147483724"/>
            <pc:sldLayoutMk cId="1510809140" sldId="2147483725"/>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1113829321" sldId="2147483726"/>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2989475164" sldId="2147483727"/>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4056809747" sldId="2147483728"/>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3977414031" sldId="2147483729"/>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1593448457" sldId="2147483730"/>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1814659447" sldId="2147483731"/>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4122728179" sldId="2147483732"/>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2151781150" sldId="2147483733"/>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2698806410" sldId="2147483734"/>
          </pc:sldLayoutMkLst>
        </pc:sldLayoutChg>
        <pc:sldLayoutChg chg="modTransition">
          <pc:chgData name="Nguyen Thi Doan Trang" userId="5e07392c-8206-4969-bb7b-58a2f79de5f8" providerId="ADAL" clId="{092B84A0-E30C-442E-819B-BE1DE0B451D1}" dt="2023-05-20T15:24:04.596" v="1873"/>
          <pc:sldLayoutMkLst>
            <pc:docMk/>
            <pc:sldMasterMk cId="2862820854" sldId="2147483724"/>
            <pc:sldLayoutMk cId="3515518935" sldId="2147483735"/>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675D02-8B19-418A-A70F-96478B7FE451}" type="doc">
      <dgm:prSet loTypeId="urn:microsoft.com/office/officeart/2016/7/layout/BasicLinearProcessNumbered" loCatId="process" qsTypeId="urn:microsoft.com/office/officeart/2005/8/quickstyle/simple2" qsCatId="simple" csTypeId="urn:microsoft.com/office/officeart/2005/8/colors/colorful1" csCatId="colorful" phldr="1"/>
      <dgm:spPr/>
      <dgm:t>
        <a:bodyPr/>
        <a:lstStyle/>
        <a:p>
          <a:endParaRPr lang="en-US"/>
        </a:p>
      </dgm:t>
    </dgm:pt>
    <dgm:pt modelId="{1F9FF3DB-B980-495D-A064-69605E2C9482}">
      <dgm:prSet custT="1"/>
      <dgm:spPr/>
      <dgm:t>
        <a:bodyPr/>
        <a:lstStyle/>
        <a:p>
          <a:pPr algn="just"/>
          <a:r>
            <a:rPr lang="en-US" sz="2400" b="1" dirty="0" err="1">
              <a:latin typeface="Tahoma" panose="020B0604030504040204" pitchFamily="34" charset="0"/>
              <a:ea typeface="Tahoma" panose="020B0604030504040204" pitchFamily="34" charset="0"/>
              <a:cs typeface="Tahoma" panose="020B0604030504040204" pitchFamily="34" charset="0"/>
            </a:rPr>
            <a:t>Yếu</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tố</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ảnh</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hưởng</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đến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giáo</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dục</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kĩ</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năng</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tiền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học</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đường</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cho</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trẻ</a:t>
          </a:r>
          <a:r>
            <a:rPr lang="en-US" sz="2400" b="1" dirty="0">
              <a:latin typeface="Tahoma" panose="020B0604030504040204" pitchFamily="34" charset="0"/>
              <a:ea typeface="Tahoma" panose="020B0604030504040204" pitchFamily="34" charset="0"/>
              <a:cs typeface="Tahoma" panose="020B0604030504040204" pitchFamily="34" charset="0"/>
            </a:rPr>
            <a:t>.</a:t>
          </a:r>
          <a:endParaRPr lang="en-US" sz="2400" dirty="0">
            <a:latin typeface="Tahoma" panose="020B0604030504040204" pitchFamily="34" charset="0"/>
            <a:ea typeface="Tahoma" panose="020B0604030504040204" pitchFamily="34" charset="0"/>
            <a:cs typeface="Tahoma" panose="020B0604030504040204" pitchFamily="34" charset="0"/>
          </a:endParaRPr>
        </a:p>
      </dgm:t>
    </dgm:pt>
    <dgm:pt modelId="{F1336B5E-29D0-4866-871D-3D171E9D5847}" type="parTrans" cxnId="{0383DDC2-152E-4768-BF5A-BA90D895BF39}">
      <dgm:prSet/>
      <dgm:spPr/>
      <dgm:t>
        <a:bodyPr/>
        <a:lstStyle/>
        <a:p>
          <a:endParaRPr lang="en-US"/>
        </a:p>
      </dgm:t>
    </dgm:pt>
    <dgm:pt modelId="{80563B4E-03CA-4808-B63A-338839958A59}" type="sibTrans" cxnId="{0383DDC2-152E-4768-BF5A-BA90D895BF39}">
      <dgm:prSet phldrT="2" phldr="0"/>
      <dgm:spPr/>
      <dgm:t>
        <a:bodyPr/>
        <a:lstStyle/>
        <a:p>
          <a:r>
            <a:rPr lang="en-US"/>
            <a:t>2</a:t>
          </a:r>
        </a:p>
      </dgm:t>
    </dgm:pt>
    <dgm:pt modelId="{A823687F-36D0-4AC9-82B3-C4B0E18EED05}">
      <dgm:prSet custT="1"/>
      <dgm:spPr/>
      <dgm:t>
        <a:bodyPr/>
        <a:lstStyle/>
        <a:p>
          <a:pPr algn="just"/>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Biện</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pháp</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giáo</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dục</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kĩ</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năng</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tiền</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học</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đường</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cho</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trẻ</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khuyết</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tật</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lứa</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tuổi</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dirty="0" err="1">
              <a:solidFill>
                <a:schemeClr val="tx1"/>
              </a:solidFill>
              <a:latin typeface="Tahoma" panose="020B0604030504040204" pitchFamily="34" charset="0"/>
              <a:ea typeface="Tahoma" panose="020B0604030504040204" pitchFamily="34" charset="0"/>
              <a:cs typeface="Tahoma" panose="020B0604030504040204" pitchFamily="34" charset="0"/>
            </a:rPr>
            <a:t>mầm</a:t>
          </a:r>
          <a:r>
            <a:rPr lang="en-US" sz="2400" b="1" dirty="0">
              <a:solidFill>
                <a:schemeClr val="tx1"/>
              </a:solidFill>
              <a:latin typeface="Tahoma" panose="020B0604030504040204" pitchFamily="34" charset="0"/>
              <a:ea typeface="Tahoma" panose="020B0604030504040204" pitchFamily="34" charset="0"/>
              <a:cs typeface="Tahoma" panose="020B0604030504040204" pitchFamily="34" charset="0"/>
            </a:rPr>
            <a:t> non</a:t>
          </a:r>
        </a:p>
      </dgm:t>
    </dgm:pt>
    <dgm:pt modelId="{DCB9A90B-453A-47DA-8D55-CE3F72BBFFDE}" type="parTrans" cxnId="{A07D63FB-F611-45BB-9489-1BFC2FCF991A}">
      <dgm:prSet/>
      <dgm:spPr/>
      <dgm:t>
        <a:bodyPr/>
        <a:lstStyle/>
        <a:p>
          <a:endParaRPr lang="en-US"/>
        </a:p>
      </dgm:t>
    </dgm:pt>
    <dgm:pt modelId="{1CE5CBA7-B7DC-40CE-AD13-3AAE18AFCB19}" type="sibTrans" cxnId="{A07D63FB-F611-45BB-9489-1BFC2FCF991A}">
      <dgm:prSet phldrT="3" phldr="0"/>
      <dgm:spPr/>
      <dgm:t>
        <a:bodyPr/>
        <a:lstStyle/>
        <a:p>
          <a:r>
            <a:rPr lang="en-US"/>
            <a:t>3</a:t>
          </a:r>
          <a:endParaRPr lang="en-US" dirty="0"/>
        </a:p>
      </dgm:t>
    </dgm:pt>
    <dgm:pt modelId="{139C14ED-52BF-4E00-90EE-6583DFC46751}">
      <dgm:prSet custT="1"/>
      <dgm:spPr/>
      <dgm:t>
        <a:bodyPr/>
        <a:lstStyle/>
        <a:p>
          <a:pPr algn="just"/>
          <a:r>
            <a:rPr lang="en-US" sz="2400" b="1" dirty="0" err="1">
              <a:latin typeface="Tahoma" panose="020B0604030504040204" pitchFamily="34" charset="0"/>
              <a:ea typeface="Tahoma" panose="020B0604030504040204" pitchFamily="34" charset="0"/>
              <a:cs typeface="Tahoma" panose="020B0604030504040204" pitchFamily="34" charset="0"/>
            </a:rPr>
            <a:t>Khái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niệm</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vai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trò</a:t>
          </a:r>
          <a:r>
            <a:rPr lang="en-US" sz="2400" b="1" dirty="0">
              <a:latin typeface="Tahoma" panose="020B0604030504040204" pitchFamily="34" charset="0"/>
              <a:ea typeface="Tahoma" panose="020B0604030504040204" pitchFamily="34" charset="0"/>
              <a:cs typeface="Tahoma" panose="020B0604030504040204" pitchFamily="34" charset="0"/>
            </a:rPr>
            <a:t>, ý </a:t>
          </a:r>
          <a:r>
            <a:rPr lang="en-US" sz="2400" b="1" dirty="0" err="1">
              <a:latin typeface="Tahoma" panose="020B0604030504040204" pitchFamily="34" charset="0"/>
              <a:ea typeface="Tahoma" panose="020B0604030504040204" pitchFamily="34" charset="0"/>
              <a:cs typeface="Tahoma" panose="020B0604030504040204" pitchFamily="34" charset="0"/>
            </a:rPr>
            <a:t>nghĩa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của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kĩ</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năng</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tiền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học</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đường</a:t>
          </a:r>
          <a:r>
            <a:rPr lang="en-US" sz="2400" b="1" dirty="0">
              <a:latin typeface="Tahoma" panose="020B0604030504040204" pitchFamily="34" charset="0"/>
              <a:ea typeface="Tahoma" panose="020B0604030504040204" pitchFamily="34" charset="0"/>
              <a:cs typeface="Tahoma" panose="020B0604030504040204" pitchFamily="34" charset="0"/>
            </a:rPr>
            <a:t>.</a:t>
          </a:r>
        </a:p>
      </dgm:t>
    </dgm:pt>
    <dgm:pt modelId="{F4A7DEE8-D942-42C0-AC80-32490910B9FB}" type="sibTrans" cxnId="{1DFA526F-F251-4FB5-8FA4-DBAA8F25DEF7}">
      <dgm:prSet phldrT="1" phldr="0"/>
      <dgm:spPr/>
      <dgm:t>
        <a:bodyPr/>
        <a:lstStyle/>
        <a:p>
          <a:r>
            <a:rPr lang="en-US" dirty="0"/>
            <a:t>1</a:t>
          </a:r>
        </a:p>
      </dgm:t>
    </dgm:pt>
    <dgm:pt modelId="{786999ED-2BD4-4925-BA4D-8135746193C9}" type="parTrans" cxnId="{1DFA526F-F251-4FB5-8FA4-DBAA8F25DEF7}">
      <dgm:prSet/>
      <dgm:spPr/>
      <dgm:t>
        <a:bodyPr/>
        <a:lstStyle/>
        <a:p>
          <a:endParaRPr lang="en-US"/>
        </a:p>
      </dgm:t>
    </dgm:pt>
    <dgm:pt modelId="{84BD57E4-EC33-4EA5-A152-D4996328C60F}" type="pres">
      <dgm:prSet presAssocID="{65675D02-8B19-418A-A70F-96478B7FE451}" presName="Name0" presStyleCnt="0">
        <dgm:presLayoutVars>
          <dgm:animLvl val="lvl"/>
          <dgm:resizeHandles val="exact"/>
        </dgm:presLayoutVars>
      </dgm:prSet>
      <dgm:spPr/>
      <dgm:t>
        <a:bodyPr/>
        <a:lstStyle/>
        <a:p>
          <a:endParaRPr lang="en-US"/>
        </a:p>
      </dgm:t>
    </dgm:pt>
    <dgm:pt modelId="{AE031BCA-DA37-4F8E-8BCA-52AB1E63B49E}" type="pres">
      <dgm:prSet presAssocID="{139C14ED-52BF-4E00-90EE-6583DFC46751}" presName="compositeNode" presStyleCnt="0">
        <dgm:presLayoutVars>
          <dgm:bulletEnabled val="1"/>
        </dgm:presLayoutVars>
      </dgm:prSet>
      <dgm:spPr/>
    </dgm:pt>
    <dgm:pt modelId="{C5119FB8-9D1E-42AD-9843-74FFE7A0C805}" type="pres">
      <dgm:prSet presAssocID="{139C14ED-52BF-4E00-90EE-6583DFC46751}" presName="bgRect" presStyleLbl="bgAccFollowNode1" presStyleIdx="0" presStyleCnt="3" custScaleX="100135" custScaleY="98417" custLinFactNeighborX="-1346" custLinFactNeighborY="16451"/>
      <dgm:spPr/>
      <dgm:t>
        <a:bodyPr/>
        <a:lstStyle/>
        <a:p>
          <a:endParaRPr lang="en-US"/>
        </a:p>
      </dgm:t>
    </dgm:pt>
    <dgm:pt modelId="{E571773A-ED34-4692-A4D8-2C5A1D4CADE7}" type="pres">
      <dgm:prSet presAssocID="{F4A7DEE8-D942-42C0-AC80-32490910B9FB}" presName="sibTransNodeCircle" presStyleLbl="alignNode1" presStyleIdx="0" presStyleCnt="6" custLinFactNeighborX="-2096" custLinFactNeighborY="-13154">
        <dgm:presLayoutVars>
          <dgm:chMax val="0"/>
          <dgm:bulletEnabled/>
        </dgm:presLayoutVars>
      </dgm:prSet>
      <dgm:spPr/>
      <dgm:t>
        <a:bodyPr/>
        <a:lstStyle/>
        <a:p>
          <a:endParaRPr lang="en-US"/>
        </a:p>
      </dgm:t>
    </dgm:pt>
    <dgm:pt modelId="{12F47435-8743-4CEE-AE43-7F474B7C4195}" type="pres">
      <dgm:prSet presAssocID="{139C14ED-52BF-4E00-90EE-6583DFC46751}" presName="bottomLine" presStyleLbl="alignNode1" presStyleIdx="1" presStyleCnt="6">
        <dgm:presLayoutVars/>
      </dgm:prSet>
      <dgm:spPr/>
    </dgm:pt>
    <dgm:pt modelId="{D9B50F9E-06CF-4122-8E5A-E60F5C23FB39}" type="pres">
      <dgm:prSet presAssocID="{139C14ED-52BF-4E00-90EE-6583DFC46751}" presName="nodeText" presStyleLbl="bgAccFollowNode1" presStyleIdx="0" presStyleCnt="3">
        <dgm:presLayoutVars>
          <dgm:bulletEnabled val="1"/>
        </dgm:presLayoutVars>
      </dgm:prSet>
      <dgm:spPr/>
      <dgm:t>
        <a:bodyPr/>
        <a:lstStyle/>
        <a:p>
          <a:endParaRPr lang="en-US"/>
        </a:p>
      </dgm:t>
    </dgm:pt>
    <dgm:pt modelId="{8B7877EC-00FF-4D38-ACF8-DB1C97D754A0}" type="pres">
      <dgm:prSet presAssocID="{F4A7DEE8-D942-42C0-AC80-32490910B9FB}" presName="sibTrans" presStyleCnt="0"/>
      <dgm:spPr/>
    </dgm:pt>
    <dgm:pt modelId="{E54A2AEC-3330-469E-A7E7-B63D03B25E3B}" type="pres">
      <dgm:prSet presAssocID="{1F9FF3DB-B980-495D-A064-69605E2C9482}" presName="compositeNode" presStyleCnt="0">
        <dgm:presLayoutVars>
          <dgm:bulletEnabled val="1"/>
        </dgm:presLayoutVars>
      </dgm:prSet>
      <dgm:spPr/>
    </dgm:pt>
    <dgm:pt modelId="{368B110B-0003-40B8-8AE7-99DE3653FE54}" type="pres">
      <dgm:prSet presAssocID="{1F9FF3DB-B980-495D-A064-69605E2C9482}" presName="bgRect" presStyleLbl="bgAccFollowNode1" presStyleIdx="1" presStyleCnt="3" custScaleX="107769" custScaleY="99006" custLinFactNeighborX="-474" custLinFactNeighborY="18925"/>
      <dgm:spPr/>
      <dgm:t>
        <a:bodyPr/>
        <a:lstStyle/>
        <a:p>
          <a:endParaRPr lang="en-US"/>
        </a:p>
      </dgm:t>
    </dgm:pt>
    <dgm:pt modelId="{C43B03F8-6AC2-40CD-BD99-A83D1498517C}" type="pres">
      <dgm:prSet presAssocID="{80563B4E-03CA-4808-B63A-338839958A59}" presName="sibTransNodeCircle" presStyleLbl="alignNode1" presStyleIdx="2" presStyleCnt="6" custLinFactNeighborX="-1129" custLinFactNeighborY="-20040">
        <dgm:presLayoutVars>
          <dgm:chMax val="0"/>
          <dgm:bulletEnabled/>
        </dgm:presLayoutVars>
      </dgm:prSet>
      <dgm:spPr/>
      <dgm:t>
        <a:bodyPr/>
        <a:lstStyle/>
        <a:p>
          <a:endParaRPr lang="en-US"/>
        </a:p>
      </dgm:t>
    </dgm:pt>
    <dgm:pt modelId="{22395A97-32AF-4D32-9CEC-E254D94A6A24}" type="pres">
      <dgm:prSet presAssocID="{1F9FF3DB-B980-495D-A064-69605E2C9482}" presName="bottomLine" presStyleLbl="alignNode1" presStyleIdx="3" presStyleCnt="6">
        <dgm:presLayoutVars/>
      </dgm:prSet>
      <dgm:spPr/>
    </dgm:pt>
    <dgm:pt modelId="{892EA291-8FE1-42C8-B19D-1A5CC12C23E4}" type="pres">
      <dgm:prSet presAssocID="{1F9FF3DB-B980-495D-A064-69605E2C9482}" presName="nodeText" presStyleLbl="bgAccFollowNode1" presStyleIdx="1" presStyleCnt="3">
        <dgm:presLayoutVars>
          <dgm:bulletEnabled val="1"/>
        </dgm:presLayoutVars>
      </dgm:prSet>
      <dgm:spPr/>
      <dgm:t>
        <a:bodyPr/>
        <a:lstStyle/>
        <a:p>
          <a:endParaRPr lang="en-US"/>
        </a:p>
      </dgm:t>
    </dgm:pt>
    <dgm:pt modelId="{D495962C-AB31-403C-A3BB-43D11A120C90}" type="pres">
      <dgm:prSet presAssocID="{80563B4E-03CA-4808-B63A-338839958A59}" presName="sibTrans" presStyleCnt="0"/>
      <dgm:spPr/>
    </dgm:pt>
    <dgm:pt modelId="{55BB1DD4-2168-4C66-94B4-9F81320BCCB0}" type="pres">
      <dgm:prSet presAssocID="{A823687F-36D0-4AC9-82B3-C4B0E18EED05}" presName="compositeNode" presStyleCnt="0">
        <dgm:presLayoutVars>
          <dgm:bulletEnabled val="1"/>
        </dgm:presLayoutVars>
      </dgm:prSet>
      <dgm:spPr/>
    </dgm:pt>
    <dgm:pt modelId="{3BAC8634-F851-4AD1-8A5B-1BC62094209D}" type="pres">
      <dgm:prSet presAssocID="{A823687F-36D0-4AC9-82B3-C4B0E18EED05}" presName="bgRect" presStyleLbl="bgAccFollowNode1" presStyleIdx="2" presStyleCnt="3" custScaleY="99595"/>
      <dgm:spPr/>
      <dgm:t>
        <a:bodyPr/>
        <a:lstStyle/>
        <a:p>
          <a:endParaRPr lang="en-US"/>
        </a:p>
      </dgm:t>
    </dgm:pt>
    <dgm:pt modelId="{BACF9657-E0B9-4242-80BF-581AC0367251}" type="pres">
      <dgm:prSet presAssocID="{1CE5CBA7-B7DC-40CE-AD13-3AAE18AFCB19}" presName="sibTransNodeCircle" presStyleLbl="alignNode1" presStyleIdx="4" presStyleCnt="6" custLinFactNeighborX="-782" custLinFactNeighborY="-23996">
        <dgm:presLayoutVars>
          <dgm:chMax val="0"/>
          <dgm:bulletEnabled/>
        </dgm:presLayoutVars>
      </dgm:prSet>
      <dgm:spPr/>
      <dgm:t>
        <a:bodyPr/>
        <a:lstStyle/>
        <a:p>
          <a:endParaRPr lang="en-US"/>
        </a:p>
      </dgm:t>
    </dgm:pt>
    <dgm:pt modelId="{23438E5E-B997-4527-B93F-2DB7813E64A1}" type="pres">
      <dgm:prSet presAssocID="{A823687F-36D0-4AC9-82B3-C4B0E18EED05}" presName="bottomLine" presStyleLbl="alignNode1" presStyleIdx="5" presStyleCnt="6">
        <dgm:presLayoutVars/>
      </dgm:prSet>
      <dgm:spPr/>
    </dgm:pt>
    <dgm:pt modelId="{30CA3A03-37FC-4298-AA24-32C58058B6DC}" type="pres">
      <dgm:prSet presAssocID="{A823687F-36D0-4AC9-82B3-C4B0E18EED05}" presName="nodeText" presStyleLbl="bgAccFollowNode1" presStyleIdx="2" presStyleCnt="3">
        <dgm:presLayoutVars>
          <dgm:bulletEnabled val="1"/>
        </dgm:presLayoutVars>
      </dgm:prSet>
      <dgm:spPr/>
      <dgm:t>
        <a:bodyPr/>
        <a:lstStyle/>
        <a:p>
          <a:endParaRPr lang="en-US"/>
        </a:p>
      </dgm:t>
    </dgm:pt>
  </dgm:ptLst>
  <dgm:cxnLst>
    <dgm:cxn modelId="{A07D63FB-F611-45BB-9489-1BFC2FCF991A}" srcId="{65675D02-8B19-418A-A70F-96478B7FE451}" destId="{A823687F-36D0-4AC9-82B3-C4B0E18EED05}" srcOrd="2" destOrd="0" parTransId="{DCB9A90B-453A-47DA-8D55-CE3F72BBFFDE}" sibTransId="{1CE5CBA7-B7DC-40CE-AD13-3AAE18AFCB19}"/>
    <dgm:cxn modelId="{4BCFA1B8-F89D-4451-AB02-237998BA1DB4}" type="presOf" srcId="{A823687F-36D0-4AC9-82B3-C4B0E18EED05}" destId="{30CA3A03-37FC-4298-AA24-32C58058B6DC}" srcOrd="1" destOrd="0" presId="urn:microsoft.com/office/officeart/2016/7/layout/BasicLinearProcessNumbered"/>
    <dgm:cxn modelId="{37E068BD-5B48-43F3-8428-ABC2C26C37E1}" type="presOf" srcId="{F4A7DEE8-D942-42C0-AC80-32490910B9FB}" destId="{E571773A-ED34-4692-A4D8-2C5A1D4CADE7}" srcOrd="0" destOrd="0" presId="urn:microsoft.com/office/officeart/2016/7/layout/BasicLinearProcessNumbered"/>
    <dgm:cxn modelId="{DD9F747E-3127-497D-8C75-51CE13EF981B}" type="presOf" srcId="{80563B4E-03CA-4808-B63A-338839958A59}" destId="{C43B03F8-6AC2-40CD-BD99-A83D1498517C}" srcOrd="0" destOrd="0" presId="urn:microsoft.com/office/officeart/2016/7/layout/BasicLinearProcessNumbered"/>
    <dgm:cxn modelId="{DD71DD87-37B4-447D-85AB-6AD005C20B55}" type="presOf" srcId="{1F9FF3DB-B980-495D-A064-69605E2C9482}" destId="{368B110B-0003-40B8-8AE7-99DE3653FE54}" srcOrd="0" destOrd="0" presId="urn:microsoft.com/office/officeart/2016/7/layout/BasicLinearProcessNumbered"/>
    <dgm:cxn modelId="{F9DCB856-B705-4A97-B8B2-32D24E79F6F6}" type="presOf" srcId="{139C14ED-52BF-4E00-90EE-6583DFC46751}" destId="{D9B50F9E-06CF-4122-8E5A-E60F5C23FB39}" srcOrd="1" destOrd="0" presId="urn:microsoft.com/office/officeart/2016/7/layout/BasicLinearProcessNumbered"/>
    <dgm:cxn modelId="{4F2A62AA-796F-4C36-8E25-FAAFA33B08D3}" type="presOf" srcId="{139C14ED-52BF-4E00-90EE-6583DFC46751}" destId="{C5119FB8-9D1E-42AD-9843-74FFE7A0C805}" srcOrd="0" destOrd="0" presId="urn:microsoft.com/office/officeart/2016/7/layout/BasicLinearProcessNumbered"/>
    <dgm:cxn modelId="{1DFA526F-F251-4FB5-8FA4-DBAA8F25DEF7}" srcId="{65675D02-8B19-418A-A70F-96478B7FE451}" destId="{139C14ED-52BF-4E00-90EE-6583DFC46751}" srcOrd="0" destOrd="0" parTransId="{786999ED-2BD4-4925-BA4D-8135746193C9}" sibTransId="{F4A7DEE8-D942-42C0-AC80-32490910B9FB}"/>
    <dgm:cxn modelId="{8BC7A6A4-0900-4E45-9571-07A7C1429BBA}" type="presOf" srcId="{1CE5CBA7-B7DC-40CE-AD13-3AAE18AFCB19}" destId="{BACF9657-E0B9-4242-80BF-581AC0367251}" srcOrd="0" destOrd="0" presId="urn:microsoft.com/office/officeart/2016/7/layout/BasicLinearProcessNumbered"/>
    <dgm:cxn modelId="{71EB7815-4246-4C28-B24F-667278B8E224}" type="presOf" srcId="{1F9FF3DB-B980-495D-A064-69605E2C9482}" destId="{892EA291-8FE1-42C8-B19D-1A5CC12C23E4}" srcOrd="1" destOrd="0" presId="urn:microsoft.com/office/officeart/2016/7/layout/BasicLinearProcessNumbered"/>
    <dgm:cxn modelId="{0383DDC2-152E-4768-BF5A-BA90D895BF39}" srcId="{65675D02-8B19-418A-A70F-96478B7FE451}" destId="{1F9FF3DB-B980-495D-A064-69605E2C9482}" srcOrd="1" destOrd="0" parTransId="{F1336B5E-29D0-4866-871D-3D171E9D5847}" sibTransId="{80563B4E-03CA-4808-B63A-338839958A59}"/>
    <dgm:cxn modelId="{6B19520F-30E0-42BA-B79D-E664E98AF627}" type="presOf" srcId="{65675D02-8B19-418A-A70F-96478B7FE451}" destId="{84BD57E4-EC33-4EA5-A152-D4996328C60F}" srcOrd="0" destOrd="0" presId="urn:microsoft.com/office/officeart/2016/7/layout/BasicLinearProcessNumbered"/>
    <dgm:cxn modelId="{570A2452-25B2-4109-B62C-2F9D03543430}" type="presOf" srcId="{A823687F-36D0-4AC9-82B3-C4B0E18EED05}" destId="{3BAC8634-F851-4AD1-8A5B-1BC62094209D}" srcOrd="0" destOrd="0" presId="urn:microsoft.com/office/officeart/2016/7/layout/BasicLinearProcessNumbered"/>
    <dgm:cxn modelId="{00E75C32-0352-4A11-B52F-EB3C985F95D9}" type="presParOf" srcId="{84BD57E4-EC33-4EA5-A152-D4996328C60F}" destId="{AE031BCA-DA37-4F8E-8BCA-52AB1E63B49E}" srcOrd="0" destOrd="0" presId="urn:microsoft.com/office/officeart/2016/7/layout/BasicLinearProcessNumbered"/>
    <dgm:cxn modelId="{3B8A613D-7BDE-4328-ACDA-7260C340AFAC}" type="presParOf" srcId="{AE031BCA-DA37-4F8E-8BCA-52AB1E63B49E}" destId="{C5119FB8-9D1E-42AD-9843-74FFE7A0C805}" srcOrd="0" destOrd="0" presId="urn:microsoft.com/office/officeart/2016/7/layout/BasicLinearProcessNumbered"/>
    <dgm:cxn modelId="{56CFEAE9-64AE-4302-B382-561E2BA17244}" type="presParOf" srcId="{AE031BCA-DA37-4F8E-8BCA-52AB1E63B49E}" destId="{E571773A-ED34-4692-A4D8-2C5A1D4CADE7}" srcOrd="1" destOrd="0" presId="urn:microsoft.com/office/officeart/2016/7/layout/BasicLinearProcessNumbered"/>
    <dgm:cxn modelId="{108D0A19-E2D8-459D-A9C4-DFF9D80D4B9C}" type="presParOf" srcId="{AE031BCA-DA37-4F8E-8BCA-52AB1E63B49E}" destId="{12F47435-8743-4CEE-AE43-7F474B7C4195}" srcOrd="2" destOrd="0" presId="urn:microsoft.com/office/officeart/2016/7/layout/BasicLinearProcessNumbered"/>
    <dgm:cxn modelId="{A7C0064D-420C-447C-A078-2401FE46D9B4}" type="presParOf" srcId="{AE031BCA-DA37-4F8E-8BCA-52AB1E63B49E}" destId="{D9B50F9E-06CF-4122-8E5A-E60F5C23FB39}" srcOrd="3" destOrd="0" presId="urn:microsoft.com/office/officeart/2016/7/layout/BasicLinearProcessNumbered"/>
    <dgm:cxn modelId="{494C74C6-3C2F-4015-A0B5-6D675C030B6B}" type="presParOf" srcId="{84BD57E4-EC33-4EA5-A152-D4996328C60F}" destId="{8B7877EC-00FF-4D38-ACF8-DB1C97D754A0}" srcOrd="1" destOrd="0" presId="urn:microsoft.com/office/officeart/2016/7/layout/BasicLinearProcessNumbered"/>
    <dgm:cxn modelId="{29DA73DF-4DDD-4FD2-8E5E-36A565182559}" type="presParOf" srcId="{84BD57E4-EC33-4EA5-A152-D4996328C60F}" destId="{E54A2AEC-3330-469E-A7E7-B63D03B25E3B}" srcOrd="2" destOrd="0" presId="urn:microsoft.com/office/officeart/2016/7/layout/BasicLinearProcessNumbered"/>
    <dgm:cxn modelId="{10DD3A28-7C3C-4592-9AB4-B7FF66AB84A4}" type="presParOf" srcId="{E54A2AEC-3330-469E-A7E7-B63D03B25E3B}" destId="{368B110B-0003-40B8-8AE7-99DE3653FE54}" srcOrd="0" destOrd="0" presId="urn:microsoft.com/office/officeart/2016/7/layout/BasicLinearProcessNumbered"/>
    <dgm:cxn modelId="{171C7C38-8B60-45D5-A3B2-D42B7D6B928E}" type="presParOf" srcId="{E54A2AEC-3330-469E-A7E7-B63D03B25E3B}" destId="{C43B03F8-6AC2-40CD-BD99-A83D1498517C}" srcOrd="1" destOrd="0" presId="urn:microsoft.com/office/officeart/2016/7/layout/BasicLinearProcessNumbered"/>
    <dgm:cxn modelId="{A1546294-87B7-4713-8C36-0132FC7F0A22}" type="presParOf" srcId="{E54A2AEC-3330-469E-A7E7-B63D03B25E3B}" destId="{22395A97-32AF-4D32-9CEC-E254D94A6A24}" srcOrd="2" destOrd="0" presId="urn:microsoft.com/office/officeart/2016/7/layout/BasicLinearProcessNumbered"/>
    <dgm:cxn modelId="{7430BDF0-E231-4242-BBC9-003C70E2CE72}" type="presParOf" srcId="{E54A2AEC-3330-469E-A7E7-B63D03B25E3B}" destId="{892EA291-8FE1-42C8-B19D-1A5CC12C23E4}" srcOrd="3" destOrd="0" presId="urn:microsoft.com/office/officeart/2016/7/layout/BasicLinearProcessNumbered"/>
    <dgm:cxn modelId="{E4EECCAD-27F9-4958-A41A-903FC35C3EFD}" type="presParOf" srcId="{84BD57E4-EC33-4EA5-A152-D4996328C60F}" destId="{D495962C-AB31-403C-A3BB-43D11A120C90}" srcOrd="3" destOrd="0" presId="urn:microsoft.com/office/officeart/2016/7/layout/BasicLinearProcessNumbered"/>
    <dgm:cxn modelId="{7A38D5AD-2AB1-46DE-8F0A-CFCC22EE0D46}" type="presParOf" srcId="{84BD57E4-EC33-4EA5-A152-D4996328C60F}" destId="{55BB1DD4-2168-4C66-94B4-9F81320BCCB0}" srcOrd="4" destOrd="0" presId="urn:microsoft.com/office/officeart/2016/7/layout/BasicLinearProcessNumbered"/>
    <dgm:cxn modelId="{E8949342-DD02-4696-A7FA-46F8061F3B87}" type="presParOf" srcId="{55BB1DD4-2168-4C66-94B4-9F81320BCCB0}" destId="{3BAC8634-F851-4AD1-8A5B-1BC62094209D}" srcOrd="0" destOrd="0" presId="urn:microsoft.com/office/officeart/2016/7/layout/BasicLinearProcessNumbered"/>
    <dgm:cxn modelId="{DC3B6AF1-CA45-4504-83C6-08BAA28F3EEF}" type="presParOf" srcId="{55BB1DD4-2168-4C66-94B4-9F81320BCCB0}" destId="{BACF9657-E0B9-4242-80BF-581AC0367251}" srcOrd="1" destOrd="0" presId="urn:microsoft.com/office/officeart/2016/7/layout/BasicLinearProcessNumbered"/>
    <dgm:cxn modelId="{0B09D2F8-44FB-4865-81A4-941EBC4461D1}" type="presParOf" srcId="{55BB1DD4-2168-4C66-94B4-9F81320BCCB0}" destId="{23438E5E-B997-4527-B93F-2DB7813E64A1}" srcOrd="2" destOrd="0" presId="urn:microsoft.com/office/officeart/2016/7/layout/BasicLinearProcessNumbered"/>
    <dgm:cxn modelId="{19D3F14B-304B-4B8C-9D16-C8EA819751CC}" type="presParOf" srcId="{55BB1DD4-2168-4C66-94B4-9F81320BCCB0}" destId="{30CA3A03-37FC-4298-AA24-32C58058B6DC}"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CC0312-D0BB-4315-A16A-C79F0E00DAC3}" type="doc">
      <dgm:prSet loTypeId="urn:microsoft.com/office/officeart/2005/8/layout/hierarchy1" loCatId="hierarchy" qsTypeId="urn:microsoft.com/office/officeart/2005/8/quickstyle/simple2" qsCatId="simple" csTypeId="urn:microsoft.com/office/officeart/2005/8/colors/colorful1" csCatId="colorful"/>
      <dgm:spPr/>
      <dgm:t>
        <a:bodyPr/>
        <a:lstStyle/>
        <a:p>
          <a:endParaRPr lang="en-US"/>
        </a:p>
      </dgm:t>
    </dgm:pt>
    <dgm:pt modelId="{D6F3E061-FF95-4B51-AD63-158E363E23BE}">
      <dgm:prSet custT="1"/>
      <dgm:spPr/>
      <dgm:t>
        <a:bodyPr/>
        <a:lstStyle/>
        <a:p>
          <a:r>
            <a:rPr lang="nb-NO" sz="3200" i="0" dirty="0">
              <a:latin typeface="Tahoma" panose="020B0604030504040204" pitchFamily="34" charset="0"/>
              <a:ea typeface="Tahoma" panose="020B0604030504040204" pitchFamily="34" charset="0"/>
              <a:cs typeface="Tahoma" panose="020B0604030504040204" pitchFamily="34" charset="0"/>
            </a:rPr>
            <a:t>Làm quen với kĩ năng cầm bút chì</a:t>
          </a:r>
          <a:endParaRPr lang="en-US" sz="3200" i="0" dirty="0">
            <a:latin typeface="Tahoma" panose="020B0604030504040204" pitchFamily="34" charset="0"/>
            <a:ea typeface="Tahoma" panose="020B0604030504040204" pitchFamily="34" charset="0"/>
            <a:cs typeface="Tahoma" panose="020B0604030504040204" pitchFamily="34" charset="0"/>
          </a:endParaRPr>
        </a:p>
      </dgm:t>
    </dgm:pt>
    <dgm:pt modelId="{5067D090-BC27-4C28-B57F-1649B88297F9}" type="parTrans" cxnId="{4E2C112E-C423-489E-9DF6-931F91430F62}">
      <dgm:prSet/>
      <dgm:spPr/>
      <dgm:t>
        <a:bodyPr/>
        <a:lstStyle/>
        <a:p>
          <a:endParaRPr lang="en-US"/>
        </a:p>
      </dgm:t>
    </dgm:pt>
    <dgm:pt modelId="{B15DE348-A146-4D41-8A6A-1BF538FF93CD}" type="sibTrans" cxnId="{4E2C112E-C423-489E-9DF6-931F91430F62}">
      <dgm:prSet/>
      <dgm:spPr/>
      <dgm:t>
        <a:bodyPr/>
        <a:lstStyle/>
        <a:p>
          <a:endParaRPr lang="en-US"/>
        </a:p>
      </dgm:t>
    </dgm:pt>
    <dgm:pt modelId="{40BAD9E0-393C-4A49-A6FD-8749300FBF5A}">
      <dgm:prSet custT="1"/>
      <dgm:spPr/>
      <dgm:t>
        <a:bodyPr/>
        <a:lstStyle/>
        <a:p>
          <a:r>
            <a:rPr lang="nb-NO" sz="3200" i="0" dirty="0">
              <a:latin typeface="Tahoma" panose="020B0604030504040204" pitchFamily="34" charset="0"/>
              <a:ea typeface="Tahoma" panose="020B0604030504040204" pitchFamily="34" charset="0"/>
              <a:cs typeface="Tahoma" panose="020B0604030504040204" pitchFamily="34" charset="0"/>
            </a:rPr>
            <a:t>Thực hành kĩ năng lật trang sách</a:t>
          </a:r>
          <a:endParaRPr lang="en-US" sz="3200" i="0" dirty="0">
            <a:latin typeface="Tahoma" panose="020B0604030504040204" pitchFamily="34" charset="0"/>
            <a:ea typeface="Tahoma" panose="020B0604030504040204" pitchFamily="34" charset="0"/>
            <a:cs typeface="Tahoma" panose="020B0604030504040204" pitchFamily="34" charset="0"/>
          </a:endParaRPr>
        </a:p>
      </dgm:t>
    </dgm:pt>
    <dgm:pt modelId="{094708CF-BB9F-43D3-AD9A-6C694D912B21}" type="parTrans" cxnId="{47A7FB31-69C6-485A-BB0A-F7FFE0C9A715}">
      <dgm:prSet/>
      <dgm:spPr/>
      <dgm:t>
        <a:bodyPr/>
        <a:lstStyle/>
        <a:p>
          <a:endParaRPr lang="en-US"/>
        </a:p>
      </dgm:t>
    </dgm:pt>
    <dgm:pt modelId="{D41AA24D-3809-48DC-ACD5-D54C04685835}" type="sibTrans" cxnId="{47A7FB31-69C6-485A-BB0A-F7FFE0C9A715}">
      <dgm:prSet/>
      <dgm:spPr/>
      <dgm:t>
        <a:bodyPr/>
        <a:lstStyle/>
        <a:p>
          <a:endParaRPr lang="en-US"/>
        </a:p>
      </dgm:t>
    </dgm:pt>
    <dgm:pt modelId="{28888724-0358-4FE7-B075-E18DE686AE3B}" type="pres">
      <dgm:prSet presAssocID="{F1CC0312-D0BB-4315-A16A-C79F0E00DAC3}" presName="hierChild1" presStyleCnt="0">
        <dgm:presLayoutVars>
          <dgm:chPref val="1"/>
          <dgm:dir/>
          <dgm:animOne val="branch"/>
          <dgm:animLvl val="lvl"/>
          <dgm:resizeHandles/>
        </dgm:presLayoutVars>
      </dgm:prSet>
      <dgm:spPr/>
      <dgm:t>
        <a:bodyPr/>
        <a:lstStyle/>
        <a:p>
          <a:endParaRPr lang="en-US"/>
        </a:p>
      </dgm:t>
    </dgm:pt>
    <dgm:pt modelId="{E9A82D64-0ADE-4214-B974-47B4F10B638E}" type="pres">
      <dgm:prSet presAssocID="{D6F3E061-FF95-4B51-AD63-158E363E23BE}" presName="hierRoot1" presStyleCnt="0"/>
      <dgm:spPr/>
    </dgm:pt>
    <dgm:pt modelId="{6BD06739-328B-4E2B-8959-7D50E5FEDA4F}" type="pres">
      <dgm:prSet presAssocID="{D6F3E061-FF95-4B51-AD63-158E363E23BE}" presName="composite" presStyleCnt="0"/>
      <dgm:spPr/>
    </dgm:pt>
    <dgm:pt modelId="{F394EBB8-7BD0-48DC-823D-124EA819F80A}" type="pres">
      <dgm:prSet presAssocID="{D6F3E061-FF95-4B51-AD63-158E363E23BE}" presName="background" presStyleLbl="node0" presStyleIdx="0" presStyleCnt="2"/>
      <dgm:spPr/>
    </dgm:pt>
    <dgm:pt modelId="{B23E4E84-9C3E-48B9-BBF2-64AEDA33067E}" type="pres">
      <dgm:prSet presAssocID="{D6F3E061-FF95-4B51-AD63-158E363E23BE}" presName="text" presStyleLbl="fgAcc0" presStyleIdx="0" presStyleCnt="2" custLinFactNeighborX="-348" custLinFactNeighborY="-1643">
        <dgm:presLayoutVars>
          <dgm:chPref val="3"/>
        </dgm:presLayoutVars>
      </dgm:prSet>
      <dgm:spPr/>
      <dgm:t>
        <a:bodyPr/>
        <a:lstStyle/>
        <a:p>
          <a:endParaRPr lang="en-US"/>
        </a:p>
      </dgm:t>
    </dgm:pt>
    <dgm:pt modelId="{8A9E6470-3372-4C99-B084-F5E6A434EFCB}" type="pres">
      <dgm:prSet presAssocID="{D6F3E061-FF95-4B51-AD63-158E363E23BE}" presName="hierChild2" presStyleCnt="0"/>
      <dgm:spPr/>
    </dgm:pt>
    <dgm:pt modelId="{8D6545A6-8FCA-4F13-A7D5-32AFF655720E}" type="pres">
      <dgm:prSet presAssocID="{40BAD9E0-393C-4A49-A6FD-8749300FBF5A}" presName="hierRoot1" presStyleCnt="0"/>
      <dgm:spPr/>
    </dgm:pt>
    <dgm:pt modelId="{67833919-F3A9-4426-82B2-A186A07B099C}" type="pres">
      <dgm:prSet presAssocID="{40BAD9E0-393C-4A49-A6FD-8749300FBF5A}" presName="composite" presStyleCnt="0"/>
      <dgm:spPr/>
    </dgm:pt>
    <dgm:pt modelId="{95695611-B477-40E4-A6C6-299FDD855767}" type="pres">
      <dgm:prSet presAssocID="{40BAD9E0-393C-4A49-A6FD-8749300FBF5A}" presName="background" presStyleLbl="node0" presStyleIdx="1" presStyleCnt="2"/>
      <dgm:spPr/>
    </dgm:pt>
    <dgm:pt modelId="{CD84D0AF-6389-4B6B-BB5E-4BC0288BC68B}" type="pres">
      <dgm:prSet presAssocID="{40BAD9E0-393C-4A49-A6FD-8749300FBF5A}" presName="text" presStyleLbl="fgAcc0" presStyleIdx="1" presStyleCnt="2">
        <dgm:presLayoutVars>
          <dgm:chPref val="3"/>
        </dgm:presLayoutVars>
      </dgm:prSet>
      <dgm:spPr/>
      <dgm:t>
        <a:bodyPr/>
        <a:lstStyle/>
        <a:p>
          <a:endParaRPr lang="en-US"/>
        </a:p>
      </dgm:t>
    </dgm:pt>
    <dgm:pt modelId="{26F9CAC5-7006-4626-9F68-D4D79A07609B}" type="pres">
      <dgm:prSet presAssocID="{40BAD9E0-393C-4A49-A6FD-8749300FBF5A}" presName="hierChild2" presStyleCnt="0"/>
      <dgm:spPr/>
    </dgm:pt>
  </dgm:ptLst>
  <dgm:cxnLst>
    <dgm:cxn modelId="{F31BFF27-CE79-4043-8380-C16B00E0513F}" type="presOf" srcId="{F1CC0312-D0BB-4315-A16A-C79F0E00DAC3}" destId="{28888724-0358-4FE7-B075-E18DE686AE3B}" srcOrd="0" destOrd="0" presId="urn:microsoft.com/office/officeart/2005/8/layout/hierarchy1"/>
    <dgm:cxn modelId="{47A7FB31-69C6-485A-BB0A-F7FFE0C9A715}" srcId="{F1CC0312-D0BB-4315-A16A-C79F0E00DAC3}" destId="{40BAD9E0-393C-4A49-A6FD-8749300FBF5A}" srcOrd="1" destOrd="0" parTransId="{094708CF-BB9F-43D3-AD9A-6C694D912B21}" sibTransId="{D41AA24D-3809-48DC-ACD5-D54C04685835}"/>
    <dgm:cxn modelId="{4E2C112E-C423-489E-9DF6-931F91430F62}" srcId="{F1CC0312-D0BB-4315-A16A-C79F0E00DAC3}" destId="{D6F3E061-FF95-4B51-AD63-158E363E23BE}" srcOrd="0" destOrd="0" parTransId="{5067D090-BC27-4C28-B57F-1649B88297F9}" sibTransId="{B15DE348-A146-4D41-8A6A-1BF538FF93CD}"/>
    <dgm:cxn modelId="{F63F4A89-7B89-4762-B223-A83BAE0CC050}" type="presOf" srcId="{D6F3E061-FF95-4B51-AD63-158E363E23BE}" destId="{B23E4E84-9C3E-48B9-BBF2-64AEDA33067E}" srcOrd="0" destOrd="0" presId="urn:microsoft.com/office/officeart/2005/8/layout/hierarchy1"/>
    <dgm:cxn modelId="{BAFF24B0-D5D4-49D8-B55C-9AB8EB8A4835}" type="presOf" srcId="{40BAD9E0-393C-4A49-A6FD-8749300FBF5A}" destId="{CD84D0AF-6389-4B6B-BB5E-4BC0288BC68B}" srcOrd="0" destOrd="0" presId="urn:microsoft.com/office/officeart/2005/8/layout/hierarchy1"/>
    <dgm:cxn modelId="{1EDD71E7-B24D-4D28-A0A9-6074864E3A03}" type="presParOf" srcId="{28888724-0358-4FE7-B075-E18DE686AE3B}" destId="{E9A82D64-0ADE-4214-B974-47B4F10B638E}" srcOrd="0" destOrd="0" presId="urn:microsoft.com/office/officeart/2005/8/layout/hierarchy1"/>
    <dgm:cxn modelId="{BC7513D1-78C4-4F1E-BAD9-98230F6BDBD5}" type="presParOf" srcId="{E9A82D64-0ADE-4214-B974-47B4F10B638E}" destId="{6BD06739-328B-4E2B-8959-7D50E5FEDA4F}" srcOrd="0" destOrd="0" presId="urn:microsoft.com/office/officeart/2005/8/layout/hierarchy1"/>
    <dgm:cxn modelId="{6CECEA0B-166F-4734-85B7-423E268C42D9}" type="presParOf" srcId="{6BD06739-328B-4E2B-8959-7D50E5FEDA4F}" destId="{F394EBB8-7BD0-48DC-823D-124EA819F80A}" srcOrd="0" destOrd="0" presId="urn:microsoft.com/office/officeart/2005/8/layout/hierarchy1"/>
    <dgm:cxn modelId="{213B3D43-B2A3-45A5-BEF7-09AF1901FD23}" type="presParOf" srcId="{6BD06739-328B-4E2B-8959-7D50E5FEDA4F}" destId="{B23E4E84-9C3E-48B9-BBF2-64AEDA33067E}" srcOrd="1" destOrd="0" presId="urn:microsoft.com/office/officeart/2005/8/layout/hierarchy1"/>
    <dgm:cxn modelId="{A0E6D917-FD8C-4371-BA26-6E0E9BBCAA45}" type="presParOf" srcId="{E9A82D64-0ADE-4214-B974-47B4F10B638E}" destId="{8A9E6470-3372-4C99-B084-F5E6A434EFCB}" srcOrd="1" destOrd="0" presId="urn:microsoft.com/office/officeart/2005/8/layout/hierarchy1"/>
    <dgm:cxn modelId="{B571D16A-C71A-414E-8CF7-8DC6FB221391}" type="presParOf" srcId="{28888724-0358-4FE7-B075-E18DE686AE3B}" destId="{8D6545A6-8FCA-4F13-A7D5-32AFF655720E}" srcOrd="1" destOrd="0" presId="urn:microsoft.com/office/officeart/2005/8/layout/hierarchy1"/>
    <dgm:cxn modelId="{79D81999-B844-4910-A11C-43F29F887DF1}" type="presParOf" srcId="{8D6545A6-8FCA-4F13-A7D5-32AFF655720E}" destId="{67833919-F3A9-4426-82B2-A186A07B099C}" srcOrd="0" destOrd="0" presId="urn:microsoft.com/office/officeart/2005/8/layout/hierarchy1"/>
    <dgm:cxn modelId="{62660814-67A9-4384-922F-B7C31C74083A}" type="presParOf" srcId="{67833919-F3A9-4426-82B2-A186A07B099C}" destId="{95695611-B477-40E4-A6C6-299FDD855767}" srcOrd="0" destOrd="0" presId="urn:microsoft.com/office/officeart/2005/8/layout/hierarchy1"/>
    <dgm:cxn modelId="{AA98786E-7646-41B0-B64A-0D00C52F9E90}" type="presParOf" srcId="{67833919-F3A9-4426-82B2-A186A07B099C}" destId="{CD84D0AF-6389-4B6B-BB5E-4BC0288BC68B}" srcOrd="1" destOrd="0" presId="urn:microsoft.com/office/officeart/2005/8/layout/hierarchy1"/>
    <dgm:cxn modelId="{DF05D756-8B1C-4BAD-A864-6176E7760307}" type="presParOf" srcId="{8D6545A6-8FCA-4F13-A7D5-32AFF655720E}" destId="{26F9CAC5-7006-4626-9F68-D4D79A07609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CC0312-D0BB-4315-A16A-C79F0E00DAC3}" type="doc">
      <dgm:prSet loTypeId="urn:microsoft.com/office/officeart/2005/8/layout/hierarchy1" loCatId="hierarchy" qsTypeId="urn:microsoft.com/office/officeart/2005/8/quickstyle/simple2" qsCatId="simple" csTypeId="urn:microsoft.com/office/officeart/2005/8/colors/colorful1" csCatId="colorful" phldr="1"/>
      <dgm:spPr/>
      <dgm:t>
        <a:bodyPr/>
        <a:lstStyle/>
        <a:p>
          <a:endParaRPr lang="en-US"/>
        </a:p>
      </dgm:t>
    </dgm:pt>
    <dgm:pt modelId="{D6F3E061-FF95-4B51-AD63-158E363E23BE}">
      <dgm:prSet custT="1"/>
      <dgm:spPr/>
      <dgm:t>
        <a:bodyPr/>
        <a:lstStyle/>
        <a:p>
          <a:r>
            <a:rPr lang="da-DK" sz="2800" dirty="0">
              <a:latin typeface="Tahoma" panose="020B0604030504040204" pitchFamily="34" charset="0"/>
              <a:ea typeface="Tahoma" panose="020B0604030504040204" pitchFamily="34" charset="0"/>
              <a:cs typeface="Tahoma" panose="020B0604030504040204" pitchFamily="34" charset="0"/>
            </a:rPr>
            <a:t>Thực hiện hoạt động theo thời gian biểu.</a:t>
          </a:r>
          <a:endParaRPr lang="en-US" sz="2800" i="0" dirty="0">
            <a:latin typeface="Tahoma" panose="020B0604030504040204" pitchFamily="34" charset="0"/>
            <a:ea typeface="Tahoma" panose="020B0604030504040204" pitchFamily="34" charset="0"/>
            <a:cs typeface="Tahoma" panose="020B0604030504040204" pitchFamily="34" charset="0"/>
          </a:endParaRPr>
        </a:p>
      </dgm:t>
    </dgm:pt>
    <dgm:pt modelId="{5067D090-BC27-4C28-B57F-1649B88297F9}" type="parTrans" cxnId="{4E2C112E-C423-489E-9DF6-931F91430F62}">
      <dgm:prSet/>
      <dgm:spPr/>
      <dgm:t>
        <a:bodyPr/>
        <a:lstStyle/>
        <a:p>
          <a:endParaRPr lang="en-US"/>
        </a:p>
      </dgm:t>
    </dgm:pt>
    <dgm:pt modelId="{B15DE348-A146-4D41-8A6A-1BF538FF93CD}" type="sibTrans" cxnId="{4E2C112E-C423-489E-9DF6-931F91430F62}">
      <dgm:prSet/>
      <dgm:spPr/>
      <dgm:t>
        <a:bodyPr/>
        <a:lstStyle/>
        <a:p>
          <a:endParaRPr lang="en-US"/>
        </a:p>
      </dgm:t>
    </dgm:pt>
    <dgm:pt modelId="{40BAD9E0-393C-4A49-A6FD-8749300FBF5A}">
      <dgm:prSet custT="1"/>
      <dgm:spPr/>
      <dgm:t>
        <a:bodyPr/>
        <a:lstStyle/>
        <a:p>
          <a:r>
            <a:rPr lang="da-DK" sz="2800">
              <a:latin typeface="Tahoma" panose="020B0604030504040204" pitchFamily="34" charset="0"/>
              <a:ea typeface="Tahoma" panose="020B0604030504040204" pitchFamily="34" charset="0"/>
              <a:cs typeface="Tahoma" panose="020B0604030504040204" pitchFamily="34" charset="0"/>
            </a:rPr>
            <a:t>Thực hiện qui định lớp học.</a:t>
          </a:r>
          <a:endParaRPr lang="en-US" sz="2800" i="0" dirty="0">
            <a:latin typeface="Tahoma" panose="020B0604030504040204" pitchFamily="34" charset="0"/>
            <a:ea typeface="Tahoma" panose="020B0604030504040204" pitchFamily="34" charset="0"/>
            <a:cs typeface="Tahoma" panose="020B0604030504040204" pitchFamily="34" charset="0"/>
          </a:endParaRPr>
        </a:p>
      </dgm:t>
    </dgm:pt>
    <dgm:pt modelId="{094708CF-BB9F-43D3-AD9A-6C694D912B21}" type="parTrans" cxnId="{47A7FB31-69C6-485A-BB0A-F7FFE0C9A715}">
      <dgm:prSet/>
      <dgm:spPr/>
      <dgm:t>
        <a:bodyPr/>
        <a:lstStyle/>
        <a:p>
          <a:endParaRPr lang="en-US"/>
        </a:p>
      </dgm:t>
    </dgm:pt>
    <dgm:pt modelId="{D41AA24D-3809-48DC-ACD5-D54C04685835}" type="sibTrans" cxnId="{47A7FB31-69C6-485A-BB0A-F7FFE0C9A715}">
      <dgm:prSet/>
      <dgm:spPr/>
      <dgm:t>
        <a:bodyPr/>
        <a:lstStyle/>
        <a:p>
          <a:endParaRPr lang="en-US"/>
        </a:p>
      </dgm:t>
    </dgm:pt>
    <dgm:pt modelId="{28888724-0358-4FE7-B075-E18DE686AE3B}" type="pres">
      <dgm:prSet presAssocID="{F1CC0312-D0BB-4315-A16A-C79F0E00DAC3}" presName="hierChild1" presStyleCnt="0">
        <dgm:presLayoutVars>
          <dgm:chPref val="1"/>
          <dgm:dir/>
          <dgm:animOne val="branch"/>
          <dgm:animLvl val="lvl"/>
          <dgm:resizeHandles/>
        </dgm:presLayoutVars>
      </dgm:prSet>
      <dgm:spPr/>
      <dgm:t>
        <a:bodyPr/>
        <a:lstStyle/>
        <a:p>
          <a:endParaRPr lang="en-US"/>
        </a:p>
      </dgm:t>
    </dgm:pt>
    <dgm:pt modelId="{E9A82D64-0ADE-4214-B974-47B4F10B638E}" type="pres">
      <dgm:prSet presAssocID="{D6F3E061-FF95-4B51-AD63-158E363E23BE}" presName="hierRoot1" presStyleCnt="0"/>
      <dgm:spPr/>
    </dgm:pt>
    <dgm:pt modelId="{6BD06739-328B-4E2B-8959-7D50E5FEDA4F}" type="pres">
      <dgm:prSet presAssocID="{D6F3E061-FF95-4B51-AD63-158E363E23BE}" presName="composite" presStyleCnt="0"/>
      <dgm:spPr/>
    </dgm:pt>
    <dgm:pt modelId="{F394EBB8-7BD0-48DC-823D-124EA819F80A}" type="pres">
      <dgm:prSet presAssocID="{D6F3E061-FF95-4B51-AD63-158E363E23BE}" presName="background" presStyleLbl="node0" presStyleIdx="0" presStyleCnt="2"/>
      <dgm:spPr/>
    </dgm:pt>
    <dgm:pt modelId="{B23E4E84-9C3E-48B9-BBF2-64AEDA33067E}" type="pres">
      <dgm:prSet presAssocID="{D6F3E061-FF95-4B51-AD63-158E363E23BE}" presName="text" presStyleLbl="fgAcc0" presStyleIdx="0" presStyleCnt="2" custLinFactNeighborX="-348" custLinFactNeighborY="-1643">
        <dgm:presLayoutVars>
          <dgm:chPref val="3"/>
        </dgm:presLayoutVars>
      </dgm:prSet>
      <dgm:spPr/>
      <dgm:t>
        <a:bodyPr/>
        <a:lstStyle/>
        <a:p>
          <a:endParaRPr lang="en-US"/>
        </a:p>
      </dgm:t>
    </dgm:pt>
    <dgm:pt modelId="{8A9E6470-3372-4C99-B084-F5E6A434EFCB}" type="pres">
      <dgm:prSet presAssocID="{D6F3E061-FF95-4B51-AD63-158E363E23BE}" presName="hierChild2" presStyleCnt="0"/>
      <dgm:spPr/>
    </dgm:pt>
    <dgm:pt modelId="{8D6545A6-8FCA-4F13-A7D5-32AFF655720E}" type="pres">
      <dgm:prSet presAssocID="{40BAD9E0-393C-4A49-A6FD-8749300FBF5A}" presName="hierRoot1" presStyleCnt="0"/>
      <dgm:spPr/>
    </dgm:pt>
    <dgm:pt modelId="{67833919-F3A9-4426-82B2-A186A07B099C}" type="pres">
      <dgm:prSet presAssocID="{40BAD9E0-393C-4A49-A6FD-8749300FBF5A}" presName="composite" presStyleCnt="0"/>
      <dgm:spPr/>
    </dgm:pt>
    <dgm:pt modelId="{95695611-B477-40E4-A6C6-299FDD855767}" type="pres">
      <dgm:prSet presAssocID="{40BAD9E0-393C-4A49-A6FD-8749300FBF5A}" presName="background" presStyleLbl="node0" presStyleIdx="1" presStyleCnt="2"/>
      <dgm:spPr/>
    </dgm:pt>
    <dgm:pt modelId="{CD84D0AF-6389-4B6B-BB5E-4BC0288BC68B}" type="pres">
      <dgm:prSet presAssocID="{40BAD9E0-393C-4A49-A6FD-8749300FBF5A}" presName="text" presStyleLbl="fgAcc0" presStyleIdx="1" presStyleCnt="2" custLinFactNeighborX="1043" custLinFactNeighborY="1544">
        <dgm:presLayoutVars>
          <dgm:chPref val="3"/>
        </dgm:presLayoutVars>
      </dgm:prSet>
      <dgm:spPr/>
      <dgm:t>
        <a:bodyPr/>
        <a:lstStyle/>
        <a:p>
          <a:endParaRPr lang="en-US"/>
        </a:p>
      </dgm:t>
    </dgm:pt>
    <dgm:pt modelId="{26F9CAC5-7006-4626-9F68-D4D79A07609B}" type="pres">
      <dgm:prSet presAssocID="{40BAD9E0-393C-4A49-A6FD-8749300FBF5A}" presName="hierChild2" presStyleCnt="0"/>
      <dgm:spPr/>
    </dgm:pt>
  </dgm:ptLst>
  <dgm:cxnLst>
    <dgm:cxn modelId="{F68A1D47-6996-43BD-AAA9-8CE755A7B7DF}" type="presOf" srcId="{40BAD9E0-393C-4A49-A6FD-8749300FBF5A}" destId="{CD84D0AF-6389-4B6B-BB5E-4BC0288BC68B}" srcOrd="0" destOrd="0" presId="urn:microsoft.com/office/officeart/2005/8/layout/hierarchy1"/>
    <dgm:cxn modelId="{896F245B-C380-4113-BF28-9DE4819208EB}" type="presOf" srcId="{D6F3E061-FF95-4B51-AD63-158E363E23BE}" destId="{B23E4E84-9C3E-48B9-BBF2-64AEDA33067E}" srcOrd="0" destOrd="0" presId="urn:microsoft.com/office/officeart/2005/8/layout/hierarchy1"/>
    <dgm:cxn modelId="{47A7FB31-69C6-485A-BB0A-F7FFE0C9A715}" srcId="{F1CC0312-D0BB-4315-A16A-C79F0E00DAC3}" destId="{40BAD9E0-393C-4A49-A6FD-8749300FBF5A}" srcOrd="1" destOrd="0" parTransId="{094708CF-BB9F-43D3-AD9A-6C694D912B21}" sibTransId="{D41AA24D-3809-48DC-ACD5-D54C04685835}"/>
    <dgm:cxn modelId="{4E2C112E-C423-489E-9DF6-931F91430F62}" srcId="{F1CC0312-D0BB-4315-A16A-C79F0E00DAC3}" destId="{D6F3E061-FF95-4B51-AD63-158E363E23BE}" srcOrd="0" destOrd="0" parTransId="{5067D090-BC27-4C28-B57F-1649B88297F9}" sibTransId="{B15DE348-A146-4D41-8A6A-1BF538FF93CD}"/>
    <dgm:cxn modelId="{4418090E-581E-46D4-AD3F-E300CF827EAD}" type="presOf" srcId="{F1CC0312-D0BB-4315-A16A-C79F0E00DAC3}" destId="{28888724-0358-4FE7-B075-E18DE686AE3B}" srcOrd="0" destOrd="0" presId="urn:microsoft.com/office/officeart/2005/8/layout/hierarchy1"/>
    <dgm:cxn modelId="{DB99E2C7-868F-4FDC-9FCE-0D8D520436BA}" type="presParOf" srcId="{28888724-0358-4FE7-B075-E18DE686AE3B}" destId="{E9A82D64-0ADE-4214-B974-47B4F10B638E}" srcOrd="0" destOrd="0" presId="urn:microsoft.com/office/officeart/2005/8/layout/hierarchy1"/>
    <dgm:cxn modelId="{766C3DC3-A0A3-45A7-B445-9528CA555045}" type="presParOf" srcId="{E9A82D64-0ADE-4214-B974-47B4F10B638E}" destId="{6BD06739-328B-4E2B-8959-7D50E5FEDA4F}" srcOrd="0" destOrd="0" presId="urn:microsoft.com/office/officeart/2005/8/layout/hierarchy1"/>
    <dgm:cxn modelId="{CEEF22D5-3DCB-44E6-B156-9DE34D2CAB83}" type="presParOf" srcId="{6BD06739-328B-4E2B-8959-7D50E5FEDA4F}" destId="{F394EBB8-7BD0-48DC-823D-124EA819F80A}" srcOrd="0" destOrd="0" presId="urn:microsoft.com/office/officeart/2005/8/layout/hierarchy1"/>
    <dgm:cxn modelId="{CB9C998C-0FA7-4FAA-AFAF-AB069710B799}" type="presParOf" srcId="{6BD06739-328B-4E2B-8959-7D50E5FEDA4F}" destId="{B23E4E84-9C3E-48B9-BBF2-64AEDA33067E}" srcOrd="1" destOrd="0" presId="urn:microsoft.com/office/officeart/2005/8/layout/hierarchy1"/>
    <dgm:cxn modelId="{2FAC105E-7690-4F44-BF50-AEEA8FF2F978}" type="presParOf" srcId="{E9A82D64-0ADE-4214-B974-47B4F10B638E}" destId="{8A9E6470-3372-4C99-B084-F5E6A434EFCB}" srcOrd="1" destOrd="0" presId="urn:microsoft.com/office/officeart/2005/8/layout/hierarchy1"/>
    <dgm:cxn modelId="{02F38FBF-CB17-4B5A-8A3F-C2E2BF33335A}" type="presParOf" srcId="{28888724-0358-4FE7-B075-E18DE686AE3B}" destId="{8D6545A6-8FCA-4F13-A7D5-32AFF655720E}" srcOrd="1" destOrd="0" presId="urn:microsoft.com/office/officeart/2005/8/layout/hierarchy1"/>
    <dgm:cxn modelId="{57BEAF21-E3A6-4F95-9429-80CA05DE8097}" type="presParOf" srcId="{8D6545A6-8FCA-4F13-A7D5-32AFF655720E}" destId="{67833919-F3A9-4426-82B2-A186A07B099C}" srcOrd="0" destOrd="0" presId="urn:microsoft.com/office/officeart/2005/8/layout/hierarchy1"/>
    <dgm:cxn modelId="{60B9760B-BD22-46B3-B9A7-396795760202}" type="presParOf" srcId="{67833919-F3A9-4426-82B2-A186A07B099C}" destId="{95695611-B477-40E4-A6C6-299FDD855767}" srcOrd="0" destOrd="0" presId="urn:microsoft.com/office/officeart/2005/8/layout/hierarchy1"/>
    <dgm:cxn modelId="{1F7CD978-33E6-4EBF-9A7A-DF65EEDAD578}" type="presParOf" srcId="{67833919-F3A9-4426-82B2-A186A07B099C}" destId="{CD84D0AF-6389-4B6B-BB5E-4BC0288BC68B}" srcOrd="1" destOrd="0" presId="urn:microsoft.com/office/officeart/2005/8/layout/hierarchy1"/>
    <dgm:cxn modelId="{83D7608A-EC44-4C93-AD2D-F5302761E9C8}" type="presParOf" srcId="{8D6545A6-8FCA-4F13-A7D5-32AFF655720E}" destId="{26F9CAC5-7006-4626-9F68-D4D79A07609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119FB8-9D1E-42AD-9843-74FFE7A0C805}">
      <dsp:nvSpPr>
        <dsp:cNvPr id="0" name=""/>
        <dsp:cNvSpPr/>
      </dsp:nvSpPr>
      <dsp:spPr>
        <a:xfrm>
          <a:off x="0" y="94512"/>
          <a:ext cx="3409382" cy="4691243"/>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5450" tIns="330200" rIns="265450" bIns="330200" numCol="1" spcCol="1270" anchor="t" anchorCtr="0">
          <a:noAutofit/>
        </a:bodyPr>
        <a:lstStyle/>
        <a:p>
          <a:pPr lvl="0" algn="just" defTabSz="1066800">
            <a:lnSpc>
              <a:spcPct val="90000"/>
            </a:lnSpc>
            <a:spcBef>
              <a:spcPct val="0"/>
            </a:spcBef>
            <a:spcAft>
              <a:spcPct val="35000"/>
            </a:spcAft>
          </a:pPr>
          <a:r>
            <a:rPr lang="en-US" sz="2400" b="1" kern="1200" dirty="0" err="1">
              <a:latin typeface="Tahoma" panose="020B0604030504040204" pitchFamily="34" charset="0"/>
              <a:ea typeface="Tahoma" panose="020B0604030504040204" pitchFamily="34" charset="0"/>
              <a:cs typeface="Tahoma" panose="020B0604030504040204" pitchFamily="34" charset="0"/>
            </a:rPr>
            <a:t>Khái</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niệm</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vai</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trò</a:t>
          </a:r>
          <a:r>
            <a:rPr lang="en-US" sz="2400" b="1" kern="1200" dirty="0">
              <a:latin typeface="Tahoma" panose="020B0604030504040204" pitchFamily="34" charset="0"/>
              <a:ea typeface="Tahoma" panose="020B0604030504040204" pitchFamily="34" charset="0"/>
              <a:cs typeface="Tahoma" panose="020B0604030504040204" pitchFamily="34" charset="0"/>
            </a:rPr>
            <a:t>, ý </a:t>
          </a:r>
          <a:r>
            <a:rPr lang="en-US" sz="2400" b="1" kern="1200" dirty="0" err="1">
              <a:latin typeface="Tahoma" panose="020B0604030504040204" pitchFamily="34" charset="0"/>
              <a:ea typeface="Tahoma" panose="020B0604030504040204" pitchFamily="34" charset="0"/>
              <a:cs typeface="Tahoma" panose="020B0604030504040204" pitchFamily="34" charset="0"/>
            </a:rPr>
            <a:t>nghĩa</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của</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kĩ</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năng</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tiền</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học</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đường</a:t>
          </a:r>
          <a:r>
            <a:rPr lang="en-US" sz="2400" b="1" kern="1200" dirty="0">
              <a:latin typeface="Tahoma" panose="020B0604030504040204" pitchFamily="34" charset="0"/>
              <a:ea typeface="Tahoma" panose="020B0604030504040204" pitchFamily="34" charset="0"/>
              <a:cs typeface="Tahoma" panose="020B0604030504040204" pitchFamily="34" charset="0"/>
            </a:rPr>
            <a:t>.</a:t>
          </a:r>
        </a:p>
      </dsp:txBody>
      <dsp:txXfrm>
        <a:off x="0" y="1877185"/>
        <a:ext cx="3409382" cy="2814745"/>
      </dsp:txXfrm>
    </dsp:sp>
    <dsp:sp modelId="{E571773A-ED34-4692-A4D8-2C5A1D4CADE7}">
      <dsp:nvSpPr>
        <dsp:cNvPr id="0" name=""/>
        <dsp:cNvSpPr/>
      </dsp:nvSpPr>
      <dsp:spPr>
        <a:xfrm>
          <a:off x="964839" y="265192"/>
          <a:ext cx="1430009" cy="1430009"/>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11489" tIns="12700" rIns="111489" bIns="12700" numCol="1" spcCol="1270" anchor="ctr" anchorCtr="0">
          <a:noAutofit/>
        </a:bodyPr>
        <a:lstStyle/>
        <a:p>
          <a:pPr lvl="0" algn="ctr" defTabSz="2133600">
            <a:lnSpc>
              <a:spcPct val="90000"/>
            </a:lnSpc>
            <a:spcBef>
              <a:spcPct val="0"/>
            </a:spcBef>
            <a:spcAft>
              <a:spcPct val="35000"/>
            </a:spcAft>
          </a:pPr>
          <a:r>
            <a:rPr lang="en-US" sz="4800" kern="1200" dirty="0"/>
            <a:t>1</a:t>
          </a:r>
        </a:p>
      </dsp:txBody>
      <dsp:txXfrm>
        <a:off x="1174259" y="474612"/>
        <a:ext cx="1011169" cy="1011169"/>
      </dsp:txXfrm>
    </dsp:sp>
    <dsp:sp modelId="{12F47435-8743-4CEE-AE43-7F474B7C4195}">
      <dsp:nvSpPr>
        <dsp:cNvPr id="0" name=""/>
        <dsp:cNvSpPr/>
      </dsp:nvSpPr>
      <dsp:spPr>
        <a:xfrm>
          <a:off x="7424" y="4743253"/>
          <a:ext cx="3404785" cy="72"/>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68B110B-0003-40B8-8AE7-99DE3653FE54}">
      <dsp:nvSpPr>
        <dsp:cNvPr id="0" name=""/>
        <dsp:cNvSpPr/>
      </dsp:nvSpPr>
      <dsp:spPr>
        <a:xfrm>
          <a:off x="3738848" y="66437"/>
          <a:ext cx="3669303" cy="4719318"/>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5450" tIns="330200" rIns="265450" bIns="330200" numCol="1" spcCol="1270" anchor="t" anchorCtr="0">
          <a:noAutofit/>
        </a:bodyPr>
        <a:lstStyle/>
        <a:p>
          <a:pPr lvl="0" algn="just" defTabSz="1066800">
            <a:lnSpc>
              <a:spcPct val="90000"/>
            </a:lnSpc>
            <a:spcBef>
              <a:spcPct val="0"/>
            </a:spcBef>
            <a:spcAft>
              <a:spcPct val="35000"/>
            </a:spcAft>
          </a:pPr>
          <a:r>
            <a:rPr lang="en-US" sz="2400" b="1" kern="1200" dirty="0" err="1">
              <a:latin typeface="Tahoma" panose="020B0604030504040204" pitchFamily="34" charset="0"/>
              <a:ea typeface="Tahoma" panose="020B0604030504040204" pitchFamily="34" charset="0"/>
              <a:cs typeface="Tahoma" panose="020B0604030504040204" pitchFamily="34" charset="0"/>
            </a:rPr>
            <a:t>Yếu</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tố</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ảnh</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hưởng</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đến</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giáo</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dục</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kĩ</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năng</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tiền</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học</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đường</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cho</a:t>
          </a:r>
          <a:r>
            <a:rPr lang="en-US" sz="2400" b="1" kern="1200" dirty="0">
              <a:latin typeface="Tahoma" panose="020B0604030504040204" pitchFamily="34" charset="0"/>
              <a:ea typeface="Tahoma" panose="020B0604030504040204" pitchFamily="34" charset="0"/>
              <a:cs typeface="Tahoma" panose="020B0604030504040204" pitchFamily="34" charset="0"/>
            </a:rPr>
            <a:t> </a:t>
          </a:r>
          <a:r>
            <a:rPr lang="en-US" sz="2400" b="1" kern="1200" dirty="0" err="1">
              <a:latin typeface="Tahoma" panose="020B0604030504040204" pitchFamily="34" charset="0"/>
              <a:ea typeface="Tahoma" panose="020B0604030504040204" pitchFamily="34" charset="0"/>
              <a:cs typeface="Tahoma" panose="020B0604030504040204" pitchFamily="34" charset="0"/>
            </a:rPr>
            <a:t>trẻ</a:t>
          </a:r>
          <a:r>
            <a:rPr lang="en-US" sz="2400" b="1" kern="1200" dirty="0">
              <a:latin typeface="Tahoma" panose="020B0604030504040204" pitchFamily="34" charset="0"/>
              <a:ea typeface="Tahoma" panose="020B0604030504040204" pitchFamily="34" charset="0"/>
              <a:cs typeface="Tahoma" panose="020B0604030504040204" pitchFamily="34" charset="0"/>
            </a:rPr>
            <a:t>.</a:t>
          </a:r>
          <a:endParaRPr lang="en-US" sz="2400" kern="1200" dirty="0">
            <a:latin typeface="Tahoma" panose="020B0604030504040204" pitchFamily="34" charset="0"/>
            <a:ea typeface="Tahoma" panose="020B0604030504040204" pitchFamily="34" charset="0"/>
            <a:cs typeface="Tahoma" panose="020B0604030504040204" pitchFamily="34" charset="0"/>
          </a:endParaRPr>
        </a:p>
      </dsp:txBody>
      <dsp:txXfrm>
        <a:off x="3738848" y="1859778"/>
        <a:ext cx="3669303" cy="2831591"/>
      </dsp:txXfrm>
    </dsp:sp>
    <dsp:sp modelId="{C43B03F8-6AC2-40CD-BD99-A83D1498517C}">
      <dsp:nvSpPr>
        <dsp:cNvPr id="0" name=""/>
        <dsp:cNvSpPr/>
      </dsp:nvSpPr>
      <dsp:spPr>
        <a:xfrm>
          <a:off x="4858488" y="180759"/>
          <a:ext cx="1430009" cy="1430009"/>
        </a:xfrm>
        <a:prstGeom prst="ellips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11489" tIns="12700" rIns="111489" bIns="12700" numCol="1" spcCol="1270" anchor="ctr" anchorCtr="0">
          <a:noAutofit/>
        </a:bodyPr>
        <a:lstStyle/>
        <a:p>
          <a:pPr lvl="0" algn="ctr" defTabSz="2133600">
            <a:lnSpc>
              <a:spcPct val="90000"/>
            </a:lnSpc>
            <a:spcBef>
              <a:spcPct val="0"/>
            </a:spcBef>
            <a:spcAft>
              <a:spcPct val="35000"/>
            </a:spcAft>
          </a:pPr>
          <a:r>
            <a:rPr lang="en-US" sz="4800" kern="1200"/>
            <a:t>2</a:t>
          </a:r>
        </a:p>
      </dsp:txBody>
      <dsp:txXfrm>
        <a:off x="5067908" y="390179"/>
        <a:ext cx="1011169" cy="1011169"/>
      </dsp:txXfrm>
    </dsp:sp>
    <dsp:sp modelId="{22395A97-32AF-4D32-9CEC-E254D94A6A24}">
      <dsp:nvSpPr>
        <dsp:cNvPr id="0" name=""/>
        <dsp:cNvSpPr/>
      </dsp:nvSpPr>
      <dsp:spPr>
        <a:xfrm>
          <a:off x="3887245" y="4757291"/>
          <a:ext cx="3404785" cy="72"/>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BAC8634-F851-4AD1-8A5B-1BC62094209D}">
      <dsp:nvSpPr>
        <dsp:cNvPr id="0" name=""/>
        <dsp:cNvSpPr/>
      </dsp:nvSpPr>
      <dsp:spPr>
        <a:xfrm>
          <a:off x="7764768" y="14354"/>
          <a:ext cx="3404785" cy="4747394"/>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5450" tIns="330200" rIns="265450" bIns="330200" numCol="1" spcCol="1270" anchor="t" anchorCtr="0">
          <a:noAutofit/>
        </a:bodyPr>
        <a:lstStyle/>
        <a:p>
          <a:pPr lvl="0" algn="just" defTabSz="1066800">
            <a:lnSpc>
              <a:spcPct val="90000"/>
            </a:lnSpc>
            <a:spcBef>
              <a:spcPct val="0"/>
            </a:spcBef>
            <a:spcAft>
              <a:spcPct val="35000"/>
            </a:spcAft>
          </a:pP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Biện</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pháp</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giáo</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dục</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kĩ</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năng</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tiền</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học</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đường</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cho</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trẻ</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khuyết</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tật</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lứa</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tuổi</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en-US" sz="2400" b="1" kern="1200" dirty="0" err="1">
              <a:solidFill>
                <a:schemeClr val="tx1"/>
              </a:solidFill>
              <a:latin typeface="Tahoma" panose="020B0604030504040204" pitchFamily="34" charset="0"/>
              <a:ea typeface="Tahoma" panose="020B0604030504040204" pitchFamily="34" charset="0"/>
              <a:cs typeface="Tahoma" panose="020B0604030504040204" pitchFamily="34" charset="0"/>
            </a:rPr>
            <a:t>mầm</a:t>
          </a:r>
          <a:r>
            <a:rPr lang="en-US" sz="2400" b="1" kern="1200" dirty="0">
              <a:solidFill>
                <a:schemeClr val="tx1"/>
              </a:solidFill>
              <a:latin typeface="Tahoma" panose="020B0604030504040204" pitchFamily="34" charset="0"/>
              <a:ea typeface="Tahoma" panose="020B0604030504040204" pitchFamily="34" charset="0"/>
              <a:cs typeface="Tahoma" panose="020B0604030504040204" pitchFamily="34" charset="0"/>
            </a:rPr>
            <a:t> non</a:t>
          </a:r>
        </a:p>
      </dsp:txBody>
      <dsp:txXfrm>
        <a:off x="7764768" y="1818364"/>
        <a:ext cx="3404785" cy="2848436"/>
      </dsp:txXfrm>
    </dsp:sp>
    <dsp:sp modelId="{BACF9657-E0B9-4242-80BF-581AC0367251}">
      <dsp:nvSpPr>
        <dsp:cNvPr id="0" name=""/>
        <dsp:cNvSpPr/>
      </dsp:nvSpPr>
      <dsp:spPr>
        <a:xfrm>
          <a:off x="8740974" y="138226"/>
          <a:ext cx="1430009" cy="1430009"/>
        </a:xfrm>
        <a:prstGeom prst="ellips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111489" tIns="12700" rIns="111489" bIns="12700" numCol="1" spcCol="1270" anchor="ctr" anchorCtr="0">
          <a:noAutofit/>
        </a:bodyPr>
        <a:lstStyle/>
        <a:p>
          <a:pPr lvl="0" algn="ctr" defTabSz="2133600">
            <a:lnSpc>
              <a:spcPct val="90000"/>
            </a:lnSpc>
            <a:spcBef>
              <a:spcPct val="0"/>
            </a:spcBef>
            <a:spcAft>
              <a:spcPct val="35000"/>
            </a:spcAft>
          </a:pPr>
          <a:r>
            <a:rPr lang="en-US" sz="4800" kern="1200"/>
            <a:t>3</a:t>
          </a:r>
          <a:endParaRPr lang="en-US" sz="4800" kern="1200" dirty="0"/>
        </a:p>
      </dsp:txBody>
      <dsp:txXfrm>
        <a:off x="8950394" y="347646"/>
        <a:ext cx="1011169" cy="1011169"/>
      </dsp:txXfrm>
    </dsp:sp>
    <dsp:sp modelId="{23438E5E-B997-4527-B93F-2DB7813E64A1}">
      <dsp:nvSpPr>
        <dsp:cNvPr id="0" name=""/>
        <dsp:cNvSpPr/>
      </dsp:nvSpPr>
      <dsp:spPr>
        <a:xfrm>
          <a:off x="7764768" y="4771329"/>
          <a:ext cx="3404785" cy="72"/>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xmlns="">
        <dgm1611:autoBuNodeInfo lvl="1" ptType="sibTrans">
          <dgm1611:buPr prefix="" leadZeros="0">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DCF2E3AB-5A76-4E0C-997B-FAD41890B6A2}" type="datetimeFigureOut">
              <a:rPr lang="en-US" smtClean="0"/>
              <a:t>6/10/2023</a:t>
            </a:fld>
            <a:endParaRPr lang="en-U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D7B6EC7-7F80-4ADC-9774-087584030647}" type="slidenum">
              <a:rPr lang="en-US" smtClean="0"/>
              <a:t>‹#›</a:t>
            </a:fld>
            <a:endParaRPr lang="en-US"/>
          </a:p>
        </p:txBody>
      </p:sp>
    </p:spTree>
    <p:extLst>
      <p:ext uri="{BB962C8B-B14F-4D97-AF65-F5344CB8AC3E}">
        <p14:creationId xmlns:p14="http://schemas.microsoft.com/office/powerpoint/2010/main" val="535801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xfrm>
            <a:off x="-241300" y="798513"/>
            <a:ext cx="7097713" cy="39925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842634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7B6EC7-7F80-4ADC-9774-087584030647}" type="slidenum">
              <a:rPr lang="en-US" smtClean="0"/>
              <a:t>20</a:t>
            </a:fld>
            <a:endParaRPr lang="en-US"/>
          </a:p>
        </p:txBody>
      </p:sp>
    </p:spTree>
    <p:extLst>
      <p:ext uri="{BB962C8B-B14F-4D97-AF65-F5344CB8AC3E}">
        <p14:creationId xmlns:p14="http://schemas.microsoft.com/office/powerpoint/2010/main" val="1060877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xmlns="" id="{01F49B66-DBC3-45EE-A6E1-DE10A6C186C8}"/>
              </a:ext>
            </a:extLst>
          </p:cNvPr>
          <p:cNvSpPr>
            <a:spLocks noGrp="1"/>
          </p:cNvSpPr>
          <p:nvPr>
            <p:ph type="dt" sz="half" idx="10"/>
          </p:nvPr>
        </p:nvSpPr>
        <p:spPr/>
        <p:txBody>
          <a:bodyPr/>
          <a:lstStyle/>
          <a:p>
            <a:pPr algn="r"/>
            <a:fld id="{3F9AFA87-1417-4992-ABD9-27C3BC8CC883}" type="datetimeFigureOut">
              <a:rPr lang="en-US" smtClean="0"/>
              <a:pPr algn="r"/>
              <a:t>6/10/2023</a:t>
            </a:fld>
            <a:endParaRPr lang="en-US" dirty="0"/>
          </a:p>
        </p:txBody>
      </p:sp>
      <p:sp>
        <p:nvSpPr>
          <p:cNvPr id="8" name="Footer Placeholder 7">
            <a:extLst>
              <a:ext uri="{FF2B5EF4-FFF2-40B4-BE49-F238E27FC236}">
                <a16:creationId xmlns:a16="http://schemas.microsoft.com/office/drawing/2014/main" xmlns=""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xmlns=""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2449748160"/>
      </p:ext>
    </p:extLst>
  </p:cSld>
  <p:clrMapOvr>
    <a:masterClrMapping/>
  </p:clrMapOvr>
  <p:transition spd="med">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025E4293-851E-4FA2-BFF2-B646A42369DE}"/>
              </a:ext>
            </a:extLst>
          </p:cNvPr>
          <p:cNvSpPr>
            <a:spLocks noGrp="1"/>
          </p:cNvSpPr>
          <p:nvPr>
            <p:ph type="dt" sz="half" idx="10"/>
          </p:nvPr>
        </p:nvSpPr>
        <p:spPr/>
        <p:txBody>
          <a:bodyPr/>
          <a:lstStyle/>
          <a:p>
            <a:fld id="{3F9AFA87-1417-4992-ABD9-27C3BC8CC883}" type="datetimeFigureOut">
              <a:rPr lang="en-US" smtClean="0"/>
              <a:t>6/10/2023</a:t>
            </a:fld>
            <a:endParaRPr lang="en-US"/>
          </a:p>
        </p:txBody>
      </p:sp>
      <p:sp>
        <p:nvSpPr>
          <p:cNvPr id="5" name="Footer Placeholder 4">
            <a:extLst>
              <a:ext uri="{FF2B5EF4-FFF2-40B4-BE49-F238E27FC236}">
                <a16:creationId xmlns:a16="http://schemas.microsoft.com/office/drawing/2014/main" xmlns=""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260317360"/>
      </p:ext>
    </p:extLst>
  </p:cSld>
  <p:clrMapOvr>
    <a:masterClrMapping/>
  </p:clrMapOvr>
  <p:transition spd="med">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xmlns=""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33DB124D-B801-4A6A-9DAF-EBC1B98FE4F7}"/>
              </a:ext>
            </a:extLst>
          </p:cNvPr>
          <p:cNvSpPr>
            <a:spLocks noGrp="1"/>
          </p:cNvSpPr>
          <p:nvPr>
            <p:ph type="dt" sz="half" idx="10"/>
          </p:nvPr>
        </p:nvSpPr>
        <p:spPr/>
        <p:txBody>
          <a:bodyPr/>
          <a:lstStyle/>
          <a:p>
            <a:fld id="{3F9AFA87-1417-4992-ABD9-27C3BC8CC883}" type="datetimeFigureOut">
              <a:rPr lang="en-US" smtClean="0"/>
              <a:t>6/10/2023</a:t>
            </a:fld>
            <a:endParaRPr lang="en-US"/>
          </a:p>
        </p:txBody>
      </p:sp>
      <p:sp>
        <p:nvSpPr>
          <p:cNvPr id="5" name="Footer Placeholder 4">
            <a:extLst>
              <a:ext uri="{FF2B5EF4-FFF2-40B4-BE49-F238E27FC236}">
                <a16:creationId xmlns:a16="http://schemas.microsoft.com/office/drawing/2014/main" xmlns=""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4256895863"/>
      </p:ext>
    </p:extLst>
  </p:cSld>
  <p:clrMapOvr>
    <a:masterClrMapping/>
  </p:clrMapOvr>
  <p:transition spd="med">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67F696-2B9B-470E-B82E-BDF7D049CA0E}" type="slidenum">
              <a:rPr lang="en-US"/>
              <a:pPr>
                <a:defRPr/>
              </a:pPr>
              <a:t>‹#›</a:t>
            </a:fld>
            <a:endParaRPr lang="en-US"/>
          </a:p>
        </p:txBody>
      </p:sp>
    </p:spTree>
    <p:extLst>
      <p:ext uri="{BB962C8B-B14F-4D97-AF65-F5344CB8AC3E}">
        <p14:creationId xmlns:p14="http://schemas.microsoft.com/office/powerpoint/2010/main" val="1510809140"/>
      </p:ext>
    </p:extLst>
  </p:cSld>
  <p:clrMapOvr>
    <a:masterClrMapping/>
  </p:clrMapOvr>
  <p:transition spd="med">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3FF010-0615-4CC2-8218-552DC445F07C}" type="slidenum">
              <a:rPr lang="en-US"/>
              <a:pPr>
                <a:defRPr/>
              </a:pPr>
              <a:t>‹#›</a:t>
            </a:fld>
            <a:endParaRPr lang="en-US"/>
          </a:p>
        </p:txBody>
      </p:sp>
    </p:spTree>
    <p:extLst>
      <p:ext uri="{BB962C8B-B14F-4D97-AF65-F5344CB8AC3E}">
        <p14:creationId xmlns:p14="http://schemas.microsoft.com/office/powerpoint/2010/main" val="1113829321"/>
      </p:ext>
    </p:extLst>
  </p:cSld>
  <p:clrMapOvr>
    <a:masterClrMapping/>
  </p:clrMapOvr>
  <p:transition spd="med">
    <p:pull/>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71BF03-FE06-486B-9449-6B71AE058273}" type="slidenum">
              <a:rPr lang="en-US"/>
              <a:pPr>
                <a:defRPr/>
              </a:pPr>
              <a:t>‹#›</a:t>
            </a:fld>
            <a:endParaRPr lang="en-US"/>
          </a:p>
        </p:txBody>
      </p:sp>
    </p:spTree>
    <p:extLst>
      <p:ext uri="{BB962C8B-B14F-4D97-AF65-F5344CB8AC3E}">
        <p14:creationId xmlns:p14="http://schemas.microsoft.com/office/powerpoint/2010/main" val="2989475164"/>
      </p:ext>
    </p:extLst>
  </p:cSld>
  <p:clrMapOvr>
    <a:masterClrMapping/>
  </p:clrMapOvr>
  <p:transition spd="med">
    <p:pull/>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7A5C79-DF7C-4FD3-92B6-D10714F27A79}" type="slidenum">
              <a:rPr lang="en-US"/>
              <a:pPr>
                <a:defRPr/>
              </a:pPr>
              <a:t>‹#›</a:t>
            </a:fld>
            <a:endParaRPr lang="en-US"/>
          </a:p>
        </p:txBody>
      </p:sp>
    </p:spTree>
    <p:extLst>
      <p:ext uri="{BB962C8B-B14F-4D97-AF65-F5344CB8AC3E}">
        <p14:creationId xmlns:p14="http://schemas.microsoft.com/office/powerpoint/2010/main" val="4056809747"/>
      </p:ext>
    </p:extLst>
  </p:cSld>
  <p:clrMapOvr>
    <a:masterClrMapping/>
  </p:clrMapOvr>
  <p:transition spd="med">
    <p:pull/>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57BE1EC-B193-4E70-AB74-4A6999AC2413}" type="slidenum">
              <a:rPr lang="en-US"/>
              <a:pPr>
                <a:defRPr/>
              </a:pPr>
              <a:t>‹#›</a:t>
            </a:fld>
            <a:endParaRPr lang="en-US"/>
          </a:p>
        </p:txBody>
      </p:sp>
    </p:spTree>
    <p:extLst>
      <p:ext uri="{BB962C8B-B14F-4D97-AF65-F5344CB8AC3E}">
        <p14:creationId xmlns:p14="http://schemas.microsoft.com/office/powerpoint/2010/main" val="3977414031"/>
      </p:ext>
    </p:extLst>
  </p:cSld>
  <p:clrMapOvr>
    <a:masterClrMapping/>
  </p:clrMapOvr>
  <p:transition spd="med">
    <p:pull/>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92BD384-7EB7-4FA6-823D-604D16E7429E}" type="slidenum">
              <a:rPr lang="en-US"/>
              <a:pPr>
                <a:defRPr/>
              </a:pPr>
              <a:t>‹#›</a:t>
            </a:fld>
            <a:endParaRPr lang="en-US"/>
          </a:p>
        </p:txBody>
      </p:sp>
    </p:spTree>
    <p:extLst>
      <p:ext uri="{BB962C8B-B14F-4D97-AF65-F5344CB8AC3E}">
        <p14:creationId xmlns:p14="http://schemas.microsoft.com/office/powerpoint/2010/main" val="1593448457"/>
      </p:ext>
    </p:extLst>
  </p:cSld>
  <p:clrMapOvr>
    <a:masterClrMapping/>
  </p:clrMapOvr>
  <p:transition spd="med">
    <p:pull/>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795A3A-5CBD-4F93-84B5-AA24AA91DC55}" type="slidenum">
              <a:rPr lang="en-US"/>
              <a:pPr>
                <a:defRPr/>
              </a:pPr>
              <a:t>‹#›</a:t>
            </a:fld>
            <a:endParaRPr lang="en-US"/>
          </a:p>
        </p:txBody>
      </p:sp>
    </p:spTree>
    <p:extLst>
      <p:ext uri="{BB962C8B-B14F-4D97-AF65-F5344CB8AC3E}">
        <p14:creationId xmlns:p14="http://schemas.microsoft.com/office/powerpoint/2010/main" val="1814659447"/>
      </p:ext>
    </p:extLst>
  </p:cSld>
  <p:clrMapOvr>
    <a:masterClrMapping/>
  </p:clrMapOvr>
  <p:transition spd="med">
    <p:pull/>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9A13C33-F954-4960-B81D-8E581BCDCBE9}" type="slidenum">
              <a:rPr lang="en-US"/>
              <a:pPr>
                <a:defRPr/>
              </a:pPr>
              <a:t>‹#›</a:t>
            </a:fld>
            <a:endParaRPr lang="en-US"/>
          </a:p>
        </p:txBody>
      </p:sp>
    </p:spTree>
    <p:extLst>
      <p:ext uri="{BB962C8B-B14F-4D97-AF65-F5344CB8AC3E}">
        <p14:creationId xmlns:p14="http://schemas.microsoft.com/office/powerpoint/2010/main" val="4122728179"/>
      </p:ext>
    </p:extLst>
  </p:cSld>
  <p:clrMapOvr>
    <a:masterClrMapping/>
  </p:clrMapOvr>
  <p:transition spd="med">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C7CE36D-6B7B-4D5E-831E-34A4286D6E6A}"/>
              </a:ext>
            </a:extLst>
          </p:cNvPr>
          <p:cNvSpPr>
            <a:spLocks noGrp="1"/>
          </p:cNvSpPr>
          <p:nvPr>
            <p:ph type="dt" sz="half" idx="10"/>
          </p:nvPr>
        </p:nvSpPr>
        <p:spPr/>
        <p:txBody>
          <a:bodyPr/>
          <a:lstStyle/>
          <a:p>
            <a:fld id="{3F9AFA87-1417-4992-ABD9-27C3BC8CC883}" type="datetimeFigureOut">
              <a:rPr lang="en-US" smtClean="0"/>
              <a:t>6/10/2023</a:t>
            </a:fld>
            <a:endParaRPr lang="en-US"/>
          </a:p>
        </p:txBody>
      </p:sp>
      <p:sp>
        <p:nvSpPr>
          <p:cNvPr id="5" name="Footer Placeholder 4">
            <a:extLst>
              <a:ext uri="{FF2B5EF4-FFF2-40B4-BE49-F238E27FC236}">
                <a16:creationId xmlns:a16="http://schemas.microsoft.com/office/drawing/2014/main" xmlns=""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010202334"/>
      </p:ext>
    </p:extLst>
  </p:cSld>
  <p:clrMapOvr>
    <a:masterClrMapping/>
  </p:clrMapOvr>
  <p:transition spd="med">
    <p:pull/>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A318F0E-1413-4384-A962-FEB192CD40A0}" type="slidenum">
              <a:rPr lang="en-US"/>
              <a:pPr>
                <a:defRPr/>
              </a:pPr>
              <a:t>‹#›</a:t>
            </a:fld>
            <a:endParaRPr lang="en-US"/>
          </a:p>
        </p:txBody>
      </p:sp>
    </p:spTree>
    <p:extLst>
      <p:ext uri="{BB962C8B-B14F-4D97-AF65-F5344CB8AC3E}">
        <p14:creationId xmlns:p14="http://schemas.microsoft.com/office/powerpoint/2010/main" val="2151781150"/>
      </p:ext>
    </p:extLst>
  </p:cSld>
  <p:clrMapOvr>
    <a:masterClrMapping/>
  </p:clrMapOvr>
  <p:transition spd="med">
    <p:pull/>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A18113-D8E2-4270-A09D-CE661F4E2041}" type="slidenum">
              <a:rPr lang="en-US"/>
              <a:pPr>
                <a:defRPr/>
              </a:pPr>
              <a:t>‹#›</a:t>
            </a:fld>
            <a:endParaRPr lang="en-US"/>
          </a:p>
        </p:txBody>
      </p:sp>
    </p:spTree>
    <p:extLst>
      <p:ext uri="{BB962C8B-B14F-4D97-AF65-F5344CB8AC3E}">
        <p14:creationId xmlns:p14="http://schemas.microsoft.com/office/powerpoint/2010/main" val="2698806410"/>
      </p:ext>
    </p:extLst>
  </p:cSld>
  <p:clrMapOvr>
    <a:masterClrMapping/>
  </p:clrMapOvr>
  <p:transition spd="med">
    <p:pull/>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E949CA7-B00B-4DC5-B9BA-679CBFEBC563}" type="datetime1">
              <a:rPr lang="en-US"/>
              <a:pPr>
                <a:defRPr/>
              </a:pPr>
              <a:t>6/10/2023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B28693A-EE57-4F88-968B-E5985031FF7E}" type="slidenum">
              <a:rPr lang="en-US"/>
              <a:pPr>
                <a:defRPr/>
              </a:pPr>
              <a:t>‹#›</a:t>
            </a:fld>
            <a:endParaRPr lang="en-US"/>
          </a:p>
        </p:txBody>
      </p:sp>
    </p:spTree>
    <p:extLst>
      <p:ext uri="{BB962C8B-B14F-4D97-AF65-F5344CB8AC3E}">
        <p14:creationId xmlns:p14="http://schemas.microsoft.com/office/powerpoint/2010/main" val="3515518935"/>
      </p:ext>
    </p:extLst>
  </p:cSld>
  <p:clrMapOvr>
    <a:masterClrMapping/>
  </p:clrMapOvr>
  <p:transition spd="med">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CA9F006A-7EEE-4DB0-8F92-D34C0D46C38E}"/>
              </a:ext>
            </a:extLst>
          </p:cNvPr>
          <p:cNvSpPr>
            <a:spLocks noGrp="1"/>
          </p:cNvSpPr>
          <p:nvPr>
            <p:ph type="dt" sz="half" idx="10"/>
          </p:nvPr>
        </p:nvSpPr>
        <p:spPr/>
        <p:txBody>
          <a:bodyPr/>
          <a:lstStyle/>
          <a:p>
            <a:fld id="{3F9AFA87-1417-4992-ABD9-27C3BC8CC883}" type="datetimeFigureOut">
              <a:rPr lang="en-US" smtClean="0"/>
              <a:t>6/10/2023</a:t>
            </a:fld>
            <a:endParaRPr lang="en-US"/>
          </a:p>
        </p:txBody>
      </p:sp>
      <p:sp>
        <p:nvSpPr>
          <p:cNvPr id="5" name="Footer Placeholder 4">
            <a:extLst>
              <a:ext uri="{FF2B5EF4-FFF2-40B4-BE49-F238E27FC236}">
                <a16:creationId xmlns:a16="http://schemas.microsoft.com/office/drawing/2014/main" xmlns=""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613211679"/>
      </p:ext>
    </p:extLst>
  </p:cSld>
  <p:clrMapOvr>
    <a:masterClrMapping/>
  </p:clrMapOvr>
  <p:transition spd="med">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AD0EC7A6-AFB1-4989-A0B4-B422D5B2C69C}"/>
              </a:ext>
            </a:extLst>
          </p:cNvPr>
          <p:cNvSpPr>
            <a:spLocks noGrp="1"/>
          </p:cNvSpPr>
          <p:nvPr>
            <p:ph type="dt" sz="half" idx="10"/>
          </p:nvPr>
        </p:nvSpPr>
        <p:spPr/>
        <p:txBody>
          <a:bodyPr/>
          <a:lstStyle/>
          <a:p>
            <a:fld id="{3F9AFA87-1417-4992-ABD9-27C3BC8CC883}" type="datetimeFigureOut">
              <a:rPr lang="en-US" smtClean="0"/>
              <a:t>6/10/2023</a:t>
            </a:fld>
            <a:endParaRPr lang="en-US" dirty="0"/>
          </a:p>
        </p:txBody>
      </p:sp>
      <p:sp>
        <p:nvSpPr>
          <p:cNvPr id="6" name="Footer Placeholder 5">
            <a:extLst>
              <a:ext uri="{FF2B5EF4-FFF2-40B4-BE49-F238E27FC236}">
                <a16:creationId xmlns:a16="http://schemas.microsoft.com/office/drawing/2014/main" xmlns=""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3039031164"/>
      </p:ext>
    </p:extLst>
  </p:cSld>
  <p:clrMapOvr>
    <a:masterClrMapping/>
  </p:clrMapOvr>
  <p:transition spd="med">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xmlns=""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7F3A70F0-5AFA-4C5A-812B-220C6A38DB6B}"/>
              </a:ext>
            </a:extLst>
          </p:cNvPr>
          <p:cNvSpPr>
            <a:spLocks noGrp="1"/>
          </p:cNvSpPr>
          <p:nvPr>
            <p:ph type="dt" sz="half" idx="10"/>
          </p:nvPr>
        </p:nvSpPr>
        <p:spPr/>
        <p:txBody>
          <a:bodyPr/>
          <a:lstStyle/>
          <a:p>
            <a:fld id="{3F9AFA87-1417-4992-ABD9-27C3BC8CC883}" type="datetimeFigureOut">
              <a:rPr lang="en-US" smtClean="0"/>
              <a:t>6/10/2023</a:t>
            </a:fld>
            <a:endParaRPr lang="en-US"/>
          </a:p>
        </p:txBody>
      </p:sp>
      <p:sp>
        <p:nvSpPr>
          <p:cNvPr id="8" name="Footer Placeholder 7">
            <a:extLst>
              <a:ext uri="{FF2B5EF4-FFF2-40B4-BE49-F238E27FC236}">
                <a16:creationId xmlns:a16="http://schemas.microsoft.com/office/drawing/2014/main" xmlns=""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xmlns=""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435081487"/>
      </p:ext>
    </p:extLst>
  </p:cSld>
  <p:clrMapOvr>
    <a:masterClrMapping/>
  </p:clrMapOvr>
  <p:transition spd="med">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BA24A80-0792-4B3B-BB5A-8B2BD91095A7}"/>
              </a:ext>
            </a:extLst>
          </p:cNvPr>
          <p:cNvSpPr>
            <a:spLocks noGrp="1"/>
          </p:cNvSpPr>
          <p:nvPr>
            <p:ph type="dt" sz="half" idx="10"/>
          </p:nvPr>
        </p:nvSpPr>
        <p:spPr/>
        <p:txBody>
          <a:bodyPr/>
          <a:lstStyle/>
          <a:p>
            <a:fld id="{3F9AFA87-1417-4992-ABD9-27C3BC8CC883}" type="datetimeFigureOut">
              <a:rPr lang="en-US" smtClean="0"/>
              <a:t>6/10/2023</a:t>
            </a:fld>
            <a:endParaRPr lang="en-US"/>
          </a:p>
        </p:txBody>
      </p:sp>
      <p:sp>
        <p:nvSpPr>
          <p:cNvPr id="4" name="Footer Placeholder 3">
            <a:extLst>
              <a:ext uri="{FF2B5EF4-FFF2-40B4-BE49-F238E27FC236}">
                <a16:creationId xmlns:a16="http://schemas.microsoft.com/office/drawing/2014/main" xmlns=""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440427386"/>
      </p:ext>
    </p:extLst>
  </p:cSld>
  <p:clrMapOvr>
    <a:masterClrMapping/>
  </p:clrMapOvr>
  <p:transition spd="med">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7862271-51F6-4122-9709-D279042F8846}"/>
              </a:ext>
            </a:extLst>
          </p:cNvPr>
          <p:cNvSpPr>
            <a:spLocks noGrp="1"/>
          </p:cNvSpPr>
          <p:nvPr>
            <p:ph type="dt" sz="half" idx="10"/>
          </p:nvPr>
        </p:nvSpPr>
        <p:spPr/>
        <p:txBody>
          <a:bodyPr/>
          <a:lstStyle/>
          <a:p>
            <a:fld id="{3F9AFA87-1417-4992-ABD9-27C3BC8CC883}" type="datetimeFigureOut">
              <a:rPr lang="en-US" smtClean="0"/>
              <a:t>6/10/2023</a:t>
            </a:fld>
            <a:endParaRPr lang="en-US"/>
          </a:p>
        </p:txBody>
      </p:sp>
      <p:sp>
        <p:nvSpPr>
          <p:cNvPr id="3" name="Footer Placeholder 2">
            <a:extLst>
              <a:ext uri="{FF2B5EF4-FFF2-40B4-BE49-F238E27FC236}">
                <a16:creationId xmlns:a16="http://schemas.microsoft.com/office/drawing/2014/main" xmlns=""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783866511"/>
      </p:ext>
    </p:extLst>
  </p:cSld>
  <p:clrMapOvr>
    <a:masterClrMapping/>
  </p:clrMapOvr>
  <p:transition spd="med">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xmlns=""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A3A3A03-31BD-4E7E-879A-A1C71849703C}"/>
              </a:ext>
            </a:extLst>
          </p:cNvPr>
          <p:cNvSpPr>
            <a:spLocks noGrp="1"/>
          </p:cNvSpPr>
          <p:nvPr>
            <p:ph type="dt" sz="half" idx="10"/>
          </p:nvPr>
        </p:nvSpPr>
        <p:spPr/>
        <p:txBody>
          <a:bodyPr/>
          <a:lstStyle/>
          <a:p>
            <a:fld id="{3F9AFA87-1417-4992-ABD9-27C3BC8CC883}" type="datetimeFigureOut">
              <a:rPr lang="en-US" smtClean="0"/>
              <a:t>6/10/2023</a:t>
            </a:fld>
            <a:endParaRPr lang="en-US"/>
          </a:p>
        </p:txBody>
      </p:sp>
      <p:sp>
        <p:nvSpPr>
          <p:cNvPr id="6" name="Footer Placeholder 5">
            <a:extLst>
              <a:ext uri="{FF2B5EF4-FFF2-40B4-BE49-F238E27FC236}">
                <a16:creationId xmlns:a16="http://schemas.microsoft.com/office/drawing/2014/main" xmlns=""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240135678"/>
      </p:ext>
    </p:extLst>
  </p:cSld>
  <p:clrMapOvr>
    <a:masterClrMapping/>
  </p:clrMapOvr>
  <p:transition spd="med">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xmlns=""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xmlns=""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AC9CA7C-B9D0-4A72-8061-1E02AA15FE86}"/>
              </a:ext>
            </a:extLst>
          </p:cNvPr>
          <p:cNvSpPr>
            <a:spLocks noGrp="1"/>
          </p:cNvSpPr>
          <p:nvPr>
            <p:ph type="dt" sz="half" idx="10"/>
          </p:nvPr>
        </p:nvSpPr>
        <p:spPr/>
        <p:txBody>
          <a:bodyPr/>
          <a:lstStyle/>
          <a:p>
            <a:fld id="{3F9AFA87-1417-4992-ABD9-27C3BC8CC883}" type="datetimeFigureOut">
              <a:rPr lang="en-US" smtClean="0"/>
              <a:t>6/10/2023</a:t>
            </a:fld>
            <a:endParaRPr lang="en-US"/>
          </a:p>
        </p:txBody>
      </p:sp>
      <p:sp>
        <p:nvSpPr>
          <p:cNvPr id="6" name="Footer Placeholder 5">
            <a:extLst>
              <a:ext uri="{FF2B5EF4-FFF2-40B4-BE49-F238E27FC236}">
                <a16:creationId xmlns:a16="http://schemas.microsoft.com/office/drawing/2014/main" xmlns=""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179148065"/>
      </p:ext>
    </p:extLst>
  </p:cSld>
  <p:clrMapOvr>
    <a:masterClrMapping/>
  </p:clrMapOvr>
  <p:transition spd="med">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6/10/2023</a:t>
            </a:fld>
            <a:endParaRPr lang="en-US" dirty="0"/>
          </a:p>
        </p:txBody>
      </p:sp>
      <p:sp>
        <p:nvSpPr>
          <p:cNvPr id="5" name="Footer Placeholder 4">
            <a:extLst>
              <a:ext uri="{FF2B5EF4-FFF2-40B4-BE49-F238E27FC236}">
                <a16:creationId xmlns:a16="http://schemas.microsoft.com/office/drawing/2014/main" xmlns=""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xmlns=""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xmlns=""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4473776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16" r:id="rId6"/>
    <p:sldLayoutId id="2147483712" r:id="rId7"/>
    <p:sldLayoutId id="2147483713" r:id="rId8"/>
    <p:sldLayoutId id="2147483714" r:id="rId9"/>
    <p:sldLayoutId id="2147483715" r:id="rId10"/>
    <p:sldLayoutId id="2147483717" r:id="rId11"/>
  </p:sldLayoutIdLst>
  <p:transition spd="med">
    <p:pull/>
  </p:transition>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3"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4E949CA7-B00B-4DC5-B9BA-679CBFEBC563}" type="datetime1">
              <a:rPr lang="en-US"/>
              <a:pPr>
                <a:defRPr/>
              </a:pPr>
              <a:t>6/10/2023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779E69CE-B620-4D99-AEF0-683E794896ED}" type="slidenum">
              <a:rPr lang="en-US"/>
              <a:pPr>
                <a:defRPr/>
              </a:pPr>
              <a:t>‹#›</a:t>
            </a:fld>
            <a:endParaRPr lang="en-US"/>
          </a:p>
        </p:txBody>
      </p:sp>
    </p:spTree>
    <p:extLst>
      <p:ext uri="{BB962C8B-B14F-4D97-AF65-F5344CB8AC3E}">
        <p14:creationId xmlns:p14="http://schemas.microsoft.com/office/powerpoint/2010/main" val="2862820854"/>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spd="med">
    <p:pull/>
  </p:transition>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itchFamily="18" charset="0"/>
        </a:defRPr>
      </a:lvl2pPr>
      <a:lvl3pPr algn="ctr" rtl="0" eaLnBrk="0" fontAlgn="base" hangingPunct="0">
        <a:spcBef>
          <a:spcPct val="0"/>
        </a:spcBef>
        <a:spcAft>
          <a:spcPct val="0"/>
        </a:spcAft>
        <a:defRPr sz="4400">
          <a:solidFill>
            <a:schemeClr val="tx1"/>
          </a:solidFill>
          <a:latin typeface="Times New Roman" pitchFamily="18" charset="0"/>
        </a:defRPr>
      </a:lvl3pPr>
      <a:lvl4pPr algn="ctr" rtl="0" eaLnBrk="0" fontAlgn="base" hangingPunct="0">
        <a:spcBef>
          <a:spcPct val="0"/>
        </a:spcBef>
        <a:spcAft>
          <a:spcPct val="0"/>
        </a:spcAft>
        <a:defRPr sz="4400">
          <a:solidFill>
            <a:schemeClr val="tx1"/>
          </a:solidFill>
          <a:latin typeface="Times New Roman" pitchFamily="18" charset="0"/>
        </a:defRPr>
      </a:lvl4pPr>
      <a:lvl5pPr algn="ctr" rtl="0" eaLnBrk="0" fontAlgn="base" hangingPunct="0">
        <a:spcBef>
          <a:spcPct val="0"/>
        </a:spcBef>
        <a:spcAft>
          <a:spcPct val="0"/>
        </a:spcAft>
        <a:defRPr sz="4400">
          <a:solidFill>
            <a:schemeClr val="tx1"/>
          </a:solidFill>
          <a:latin typeface="Times New Roman" pitchFamily="18"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348130" y="2150604"/>
            <a:ext cx="11495740" cy="2751074"/>
          </a:xfrm>
          <a:prstGeom prst="rect">
            <a:avLst/>
          </a:prstGeom>
        </p:spPr>
        <p:txBody>
          <a:bodyPr wrap="square">
            <a:spAutoFit/>
          </a:bodyPr>
          <a:lstStyle/>
          <a:p>
            <a:pPr lvl="0" algn="ctr" fontAlgn="base">
              <a:lnSpc>
                <a:spcPct val="150000"/>
              </a:lnSpc>
              <a:spcBef>
                <a:spcPct val="0"/>
              </a:spcBef>
              <a:spcAft>
                <a:spcPct val="0"/>
              </a:spcAft>
            </a:pPr>
            <a:r>
              <a:rPr lang="en-US" sz="4000" b="1" dirty="0">
                <a:solidFill>
                  <a:srgbClr val="FF0000"/>
                </a:solidFill>
                <a:latin typeface="Times New Roman" panose="02020603050405020304" pitchFamily="18" charset="0"/>
                <a:ea typeface="Times New Roman" panose="02020603050405020304" pitchFamily="18" charset="0"/>
              </a:rPr>
              <a:t>GIÁO DỤC KỸ NĂNG TIỀN HỌC ĐƯỜNG </a:t>
            </a:r>
          </a:p>
          <a:p>
            <a:pPr lvl="0" algn="ctr" fontAlgn="base">
              <a:lnSpc>
                <a:spcPct val="150000"/>
              </a:lnSpc>
              <a:spcBef>
                <a:spcPct val="0"/>
              </a:spcBef>
              <a:spcAft>
                <a:spcPct val="0"/>
              </a:spcAft>
            </a:pPr>
            <a:r>
              <a:rPr lang="en-US" sz="4000" b="1" dirty="0">
                <a:solidFill>
                  <a:srgbClr val="FF0000"/>
                </a:solidFill>
                <a:latin typeface="Times New Roman" panose="02020603050405020304" pitchFamily="18" charset="0"/>
                <a:ea typeface="Times New Roman" panose="02020603050405020304" pitchFamily="18" charset="0"/>
              </a:rPr>
              <a:t>CHO TRẺ KHUYẾT TẬT HỌC HÒA NHẬP </a:t>
            </a:r>
          </a:p>
          <a:p>
            <a:pPr lvl="0" algn="ctr" fontAlgn="base">
              <a:lnSpc>
                <a:spcPct val="150000"/>
              </a:lnSpc>
              <a:spcBef>
                <a:spcPct val="0"/>
              </a:spcBef>
              <a:spcAft>
                <a:spcPct val="0"/>
              </a:spcAft>
            </a:pPr>
            <a:r>
              <a:rPr lang="en-US" sz="4000" b="1" dirty="0">
                <a:solidFill>
                  <a:srgbClr val="FF0000"/>
                </a:solidFill>
                <a:latin typeface="Times New Roman" panose="02020603050405020304" pitchFamily="18" charset="0"/>
                <a:ea typeface="Times New Roman" panose="02020603050405020304" pitchFamily="18" charset="0"/>
              </a:rPr>
              <a:t>TẠI CÁC CƠ SỞ GIÁO DỤC MẦM NON</a:t>
            </a:r>
            <a:endParaRPr kumimoji="0" lang="en-US" sz="4000" b="1" i="0" u="none" strike="noStrike" kern="1200" cap="none" spc="0" normalizeH="0" baseline="0" noProof="0" dirty="0">
              <a:ln>
                <a:noFill/>
              </a:ln>
              <a:solidFill>
                <a:srgbClr val="FF0000"/>
              </a:solidFill>
              <a:effectLst/>
              <a:uLnTx/>
              <a:uFillTx/>
              <a:latin typeface="Arial" pitchFamily="34" charset="0"/>
              <a:cs typeface="Arial" pitchFamily="34" charset="0"/>
            </a:endParaRPr>
          </a:p>
        </p:txBody>
      </p:sp>
      <p:grpSp>
        <p:nvGrpSpPr>
          <p:cNvPr id="2" name="Group 1">
            <a:extLst>
              <a:ext uri="{FF2B5EF4-FFF2-40B4-BE49-F238E27FC236}">
                <a16:creationId xmlns:a16="http://schemas.microsoft.com/office/drawing/2014/main" xmlns="" id="{AA05E524-F95B-3EF9-741F-0B5D729AB0DA}"/>
              </a:ext>
            </a:extLst>
          </p:cNvPr>
          <p:cNvGrpSpPr/>
          <p:nvPr/>
        </p:nvGrpSpPr>
        <p:grpSpPr>
          <a:xfrm>
            <a:off x="2754214" y="387482"/>
            <a:ext cx="6942137" cy="1673348"/>
            <a:chOff x="2754214" y="362082"/>
            <a:chExt cx="6942137" cy="1673348"/>
          </a:xfrm>
        </p:grpSpPr>
        <p:pic>
          <p:nvPicPr>
            <p:cNvPr id="30724" name="Picture 5"/>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81954" y="1194473"/>
              <a:ext cx="840957" cy="840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2754214" y="362082"/>
              <a:ext cx="6942137" cy="1015663"/>
            </a:xfrm>
            <a:prstGeom prst="rect">
              <a:avLst/>
            </a:prstGeom>
            <a:noFill/>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0070C0"/>
                  </a:solidFill>
                  <a:effectLst>
                    <a:outerShdw blurRad="38100" dist="38100" dir="2700000" algn="tl">
                      <a:srgbClr val="000000"/>
                    </a:outerShdw>
                  </a:effectLst>
                  <a:uLnTx/>
                  <a:uFillTx/>
                  <a:latin typeface="Arial" pitchFamily="34" charset="0"/>
                  <a:ea typeface="+mn-ea"/>
                  <a:cs typeface="Arial" pitchFamily="34" charset="0"/>
                </a:rPr>
                <a:t>ỦY BAN NHÂN DÂN THÀNH PHỐ HỒ CHÍ MINH</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0070C0"/>
                  </a:solidFill>
                  <a:effectLst>
                    <a:outerShdw blurRad="38100" dist="38100" dir="2700000" algn="tl">
                      <a:srgbClr val="000000"/>
                    </a:outerShdw>
                  </a:effectLst>
                  <a:uLnTx/>
                  <a:uFillTx/>
                  <a:latin typeface="Arial" pitchFamily="34" charset="0"/>
                  <a:ea typeface="+mn-ea"/>
                  <a:cs typeface="Arial" pitchFamily="34" charset="0"/>
                </a:rPr>
                <a:t>SỞ GIÁO DỤC VÀ ĐÀO TẠO</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000" b="1" i="0" u="none" strike="noStrike" kern="1200" cap="none" spc="0" normalizeH="0" baseline="0" noProof="0" dirty="0">
                <a:ln>
                  <a:noFill/>
                </a:ln>
                <a:solidFill>
                  <a:srgbClr val="0070C0"/>
                </a:solidFill>
                <a:effectLst>
                  <a:outerShdw blurRad="38100" dist="38100" dir="2700000" algn="tl">
                    <a:srgbClr val="000000"/>
                  </a:outerShdw>
                </a:effectLst>
                <a:uLnTx/>
                <a:uFillTx/>
                <a:latin typeface="Times New Roman" panose="02020603050405020304" pitchFamily="18" charset="0"/>
                <a:ea typeface="+mn-ea"/>
                <a:cs typeface="Times New Roman" panose="02020603050405020304" pitchFamily="18" charset="0"/>
              </a:endParaRPr>
            </a:p>
          </p:txBody>
        </p:sp>
      </p:grpSp>
      <p:sp>
        <p:nvSpPr>
          <p:cNvPr id="10" name="Rectangle 9"/>
          <p:cNvSpPr/>
          <p:nvPr/>
        </p:nvSpPr>
        <p:spPr>
          <a:xfrm>
            <a:off x="2108200" y="5423544"/>
            <a:ext cx="7302500" cy="523220"/>
          </a:xfrm>
          <a:prstGeom prst="rect">
            <a:avLst/>
          </a:prstGeom>
        </p:spPr>
        <p:txBody>
          <a:bodyPr wrap="square">
            <a:spAutoFit/>
          </a:bodyPr>
          <a:lstStyle/>
          <a:p>
            <a:pPr marL="457200" marR="0" lvl="1" indent="0" algn="ctr" defTabSz="914400" rtl="0" eaLnBrk="1" fontAlgn="base" latinLnBrk="0" hangingPunct="1">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srgbClr val="1508B8"/>
                </a:solidFill>
                <a:effectLst/>
                <a:uLnTx/>
                <a:uFillTx/>
                <a:latin typeface="Arial" pitchFamily="34" charset="0"/>
                <a:ea typeface="+mn-ea"/>
                <a:cs typeface="Arial" pitchFamily="34" charset="0"/>
              </a:rPr>
              <a:t>Tp. HCM, </a:t>
            </a:r>
            <a:r>
              <a:rPr kumimoji="0" lang="en-US" sz="2800" b="1" i="1" u="none" strike="noStrike" kern="1200" cap="none" spc="0" normalizeH="0" baseline="0" noProof="0" dirty="0" err="1">
                <a:ln>
                  <a:noFill/>
                </a:ln>
                <a:solidFill>
                  <a:srgbClr val="1508B8"/>
                </a:solidFill>
                <a:effectLst/>
                <a:uLnTx/>
                <a:uFillTx/>
                <a:latin typeface="Arial" pitchFamily="34" charset="0"/>
                <a:ea typeface="+mn-ea"/>
                <a:cs typeface="Arial" pitchFamily="34" charset="0"/>
              </a:rPr>
              <a:t>ngày</a:t>
            </a:r>
            <a:r>
              <a:rPr kumimoji="0" lang="en-US" sz="2800" b="1" i="1" u="none" strike="noStrike" kern="1200" cap="none" spc="0" normalizeH="0" baseline="0" noProof="0" dirty="0">
                <a:ln>
                  <a:noFill/>
                </a:ln>
                <a:solidFill>
                  <a:srgbClr val="1508B8"/>
                </a:solidFill>
                <a:effectLst/>
                <a:uLnTx/>
                <a:uFillTx/>
                <a:latin typeface="Arial" pitchFamily="34" charset="0"/>
                <a:ea typeface="+mn-ea"/>
                <a:cs typeface="Arial" pitchFamily="34" charset="0"/>
              </a:rPr>
              <a:t> </a:t>
            </a:r>
            <a:r>
              <a:rPr kumimoji="0" lang="en-US" sz="2800" b="1" i="1" u="none" strike="noStrike" kern="1200" cap="none" spc="0" normalizeH="0" noProof="0" dirty="0">
                <a:ln>
                  <a:noFill/>
                </a:ln>
                <a:solidFill>
                  <a:srgbClr val="1508B8"/>
                </a:solidFill>
                <a:effectLst/>
                <a:uLnTx/>
                <a:uFillTx/>
                <a:latin typeface="Arial" pitchFamily="34" charset="0"/>
                <a:ea typeface="+mn-ea"/>
                <a:cs typeface="Arial" pitchFamily="34" charset="0"/>
              </a:rPr>
              <a:t>23 </a:t>
            </a:r>
            <a:r>
              <a:rPr kumimoji="0" lang="en-US" sz="2800" b="1" i="1" u="none" strike="noStrike" kern="1200" cap="none" spc="0" normalizeH="0" baseline="0" noProof="0" dirty="0" err="1">
                <a:ln>
                  <a:noFill/>
                </a:ln>
                <a:solidFill>
                  <a:srgbClr val="1508B8"/>
                </a:solidFill>
                <a:effectLst/>
                <a:uLnTx/>
                <a:uFillTx/>
                <a:latin typeface="Arial" pitchFamily="34" charset="0"/>
                <a:ea typeface="+mn-ea"/>
                <a:cs typeface="Arial" pitchFamily="34" charset="0"/>
              </a:rPr>
              <a:t>tháng</a:t>
            </a:r>
            <a:r>
              <a:rPr kumimoji="0" lang="en-US" sz="2800" b="1" i="1" u="none" strike="noStrike" kern="1200" cap="none" spc="0" normalizeH="0" baseline="0" noProof="0" dirty="0">
                <a:ln>
                  <a:noFill/>
                </a:ln>
                <a:solidFill>
                  <a:srgbClr val="1508B8"/>
                </a:solidFill>
                <a:effectLst/>
                <a:uLnTx/>
                <a:uFillTx/>
                <a:latin typeface="Arial" pitchFamily="34" charset="0"/>
                <a:ea typeface="+mn-ea"/>
                <a:cs typeface="Arial" pitchFamily="34" charset="0"/>
              </a:rPr>
              <a:t> </a:t>
            </a:r>
            <a:r>
              <a:rPr lang="en-US" sz="2800" b="1" i="1" dirty="0">
                <a:solidFill>
                  <a:srgbClr val="1508B8"/>
                </a:solidFill>
                <a:latin typeface="Arial" pitchFamily="34" charset="0"/>
                <a:cs typeface="Arial" pitchFamily="34" charset="0"/>
              </a:rPr>
              <a:t>5</a:t>
            </a:r>
            <a:r>
              <a:rPr kumimoji="0" lang="en-US" sz="2800" b="1" i="1" u="none" strike="noStrike" kern="1200" cap="none" spc="0" normalizeH="0" baseline="0" noProof="0" dirty="0">
                <a:ln>
                  <a:noFill/>
                </a:ln>
                <a:solidFill>
                  <a:srgbClr val="1508B8"/>
                </a:solidFill>
                <a:effectLst/>
                <a:uLnTx/>
                <a:uFillTx/>
                <a:latin typeface="Arial" pitchFamily="34" charset="0"/>
                <a:ea typeface="+mn-ea"/>
                <a:cs typeface="Arial" pitchFamily="34" charset="0"/>
              </a:rPr>
              <a:t> </a:t>
            </a:r>
            <a:r>
              <a:rPr kumimoji="0" lang="en-US" sz="2800" b="1" i="1" u="none" strike="noStrike" kern="1200" cap="none" spc="0" normalizeH="0" baseline="0" noProof="0" dirty="0" err="1">
                <a:ln>
                  <a:noFill/>
                </a:ln>
                <a:solidFill>
                  <a:srgbClr val="1508B8"/>
                </a:solidFill>
                <a:effectLst/>
                <a:uLnTx/>
                <a:uFillTx/>
                <a:latin typeface="Arial" pitchFamily="34" charset="0"/>
                <a:ea typeface="+mn-ea"/>
                <a:cs typeface="Arial" pitchFamily="34" charset="0"/>
              </a:rPr>
              <a:t>năm</a:t>
            </a:r>
            <a:r>
              <a:rPr kumimoji="0" lang="en-US" sz="2800" b="1" i="1" u="none" strike="noStrike" kern="1200" cap="none" spc="0" normalizeH="0" baseline="0" noProof="0" dirty="0">
                <a:ln>
                  <a:noFill/>
                </a:ln>
                <a:solidFill>
                  <a:srgbClr val="1508B8"/>
                </a:solidFill>
                <a:effectLst/>
                <a:uLnTx/>
                <a:uFillTx/>
                <a:latin typeface="Arial" pitchFamily="34" charset="0"/>
                <a:ea typeface="+mn-ea"/>
                <a:cs typeface="Arial" pitchFamily="34" charset="0"/>
              </a:rPr>
              <a:t> 2023</a:t>
            </a:r>
            <a:endParaRPr kumimoji="0" lang="en-US" sz="2800" b="0" i="1" u="none" strike="noStrike" kern="1200" cap="none" spc="0" normalizeH="0" baseline="0" noProof="0" dirty="0">
              <a:ln>
                <a:noFill/>
              </a:ln>
              <a:solidFill>
                <a:srgbClr val="1508B8"/>
              </a:solidFill>
              <a:effectLst/>
              <a:uLnTx/>
              <a:uFillTx/>
              <a:latin typeface="Arial" pitchFamily="34" charset="0"/>
              <a:ea typeface="+mn-ea"/>
              <a:cs typeface="Arial" pitchFamily="34" charset="0"/>
            </a:endParaRPr>
          </a:p>
        </p:txBody>
      </p:sp>
    </p:spTree>
    <p:custDataLst>
      <p:tags r:id="rId1"/>
    </p:custDataLst>
    <p:extLst>
      <p:ext uri="{BB962C8B-B14F-4D97-AF65-F5344CB8AC3E}">
        <p14:creationId xmlns:p14="http://schemas.microsoft.com/office/powerpoint/2010/main" val="231478816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DBB5F835-D57A-88E5-CDCE-1D6F2E808232}"/>
              </a:ext>
            </a:extLst>
          </p:cNvPr>
          <p:cNvSpPr>
            <a:spLocks noGrp="1"/>
          </p:cNvSpPr>
          <p:nvPr>
            <p:ph idx="1"/>
          </p:nvPr>
        </p:nvSpPr>
        <p:spPr>
          <a:xfrm>
            <a:off x="906483" y="950024"/>
            <a:ext cx="10379034" cy="4809507"/>
          </a:xfrm>
        </p:spPr>
        <p:txBody>
          <a:bodyPr>
            <a:noAutofit/>
          </a:bodyPr>
          <a:lstStyle/>
          <a:p>
            <a:pPr marL="0" indent="0" algn="just">
              <a:lnSpc>
                <a:spcPct val="12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a:t>
            </a:r>
            <a:r>
              <a:rPr lang="pt-BR" sz="2800" b="1" dirty="0">
                <a:effectLst/>
                <a:latin typeface="Tahoma" panose="020B0604030504040204" pitchFamily="34" charset="0"/>
                <a:ea typeface="Tahoma" panose="020B0604030504040204" pitchFamily="34" charset="0"/>
                <a:cs typeface="Tahoma" panose="020B0604030504040204" pitchFamily="34" charset="0"/>
              </a:rPr>
              <a:t>c/ Gia đình bỏ mặc không quan tâm:</a:t>
            </a:r>
          </a:p>
          <a:p>
            <a:pPr marL="0" indent="0" algn="just">
              <a:lnSpc>
                <a:spcPct val="120000"/>
              </a:lnSpc>
              <a:spcBef>
                <a:spcPts val="600"/>
              </a:spcBef>
              <a:spcAft>
                <a:spcPts val="600"/>
              </a:spcAft>
              <a:buNone/>
            </a:pPr>
            <a:r>
              <a:rPr lang="pt-BR" sz="2800" dirty="0">
                <a:latin typeface="Tahoma" panose="020B0604030504040204" pitchFamily="34" charset="0"/>
                <a:ea typeface="Tahoma" panose="020B0604030504040204" pitchFamily="34" charset="0"/>
                <a:cs typeface="Tahoma" panose="020B0604030504040204" pitchFamily="34" charset="0"/>
              </a:rPr>
              <a:t>	</a:t>
            </a:r>
            <a:r>
              <a:rPr lang="pt-BR" sz="2800" dirty="0">
                <a:effectLst/>
                <a:latin typeface="Tahoma" panose="020B0604030504040204" pitchFamily="34" charset="0"/>
                <a:ea typeface="Tahoma" panose="020B0604030504040204" pitchFamily="34" charset="0"/>
                <a:cs typeface="Tahoma" panose="020B0604030504040204" pitchFamily="34" charset="0"/>
              </a:rPr>
              <a:t>Gia đình lãnh đạm, thờ ơ trước nhu cầu, hứng thú của trẻ. Điều này tác động mạnh tới sự phát triển tâm sinh lý, nhận thức của trẻ, làm cho trẻ thiếu tự tin, khó thích ứng và hòa nhập; thao tác trên các đối tượng đồ vật vụng về, chậm chạp; thái độ xa lánh, ngại tiếp xúc với người xung quanh, có suy nghĩ tiêu cực...Sự phát triển của trẻ vì vậy sẽ bị hạn chế, ảnh hưởng nghiêm trọng tới việc thực hiện các kĩ năng sống hàng ngày của trẻ.</a:t>
            </a:r>
            <a:endParaRPr lang="en-US" sz="2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837914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EA56AC88-1104-8109-4260-AC38095AF075}"/>
              </a:ext>
            </a:extLst>
          </p:cNvPr>
          <p:cNvSpPr>
            <a:spLocks noGrp="1"/>
          </p:cNvSpPr>
          <p:nvPr>
            <p:ph idx="1"/>
          </p:nvPr>
        </p:nvSpPr>
        <p:spPr>
          <a:xfrm>
            <a:off x="906483" y="938150"/>
            <a:ext cx="10379034" cy="4785755"/>
          </a:xfrm>
        </p:spPr>
        <p:txBody>
          <a:bodyPr>
            <a:noAutofit/>
          </a:bodyPr>
          <a:lstStyle/>
          <a:p>
            <a:pPr marL="0" indent="0" algn="just">
              <a:lnSpc>
                <a:spcPct val="12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a:t>
            </a:r>
            <a:r>
              <a:rPr lang="pt-BR" sz="2800" b="1" dirty="0">
                <a:effectLst/>
                <a:latin typeface="Tahoma" panose="020B0604030504040204" pitchFamily="34" charset="0"/>
                <a:ea typeface="Tahoma" panose="020B0604030504040204" pitchFamily="34" charset="0"/>
                <a:cs typeface="Tahoma" panose="020B0604030504040204" pitchFamily="34" charset="0"/>
              </a:rPr>
              <a:t>d/ Gia đình có nhận thức và hành động đúng đối với khả năng và cơ hội phát triển của trẻ</a:t>
            </a:r>
            <a:r>
              <a:rPr lang="pt-BR" sz="2800" dirty="0">
                <a:effectLst/>
                <a:latin typeface="Tahoma" panose="020B0604030504040204" pitchFamily="34" charset="0"/>
                <a:ea typeface="Tahoma" panose="020B0604030504040204" pitchFamily="34" charset="0"/>
                <a:cs typeface="Tahoma" panose="020B0604030504040204" pitchFamily="34" charset="0"/>
              </a:rPr>
              <a:t>:</a:t>
            </a:r>
          </a:p>
          <a:p>
            <a:pPr marL="0" indent="0" algn="just">
              <a:lnSpc>
                <a:spcPct val="120000"/>
              </a:lnSpc>
              <a:spcBef>
                <a:spcPts val="600"/>
              </a:spcBef>
              <a:spcAft>
                <a:spcPts val="600"/>
              </a:spcAft>
              <a:buNone/>
            </a:pPr>
            <a:r>
              <a:rPr lang="pt-BR" sz="2800" dirty="0">
                <a:latin typeface="Tahoma" panose="020B0604030504040204" pitchFamily="34" charset="0"/>
                <a:ea typeface="Tahoma" panose="020B0604030504040204" pitchFamily="34" charset="0"/>
                <a:cs typeface="Tahoma" panose="020B0604030504040204" pitchFamily="34" charset="0"/>
              </a:rPr>
              <a:t>	Cha mẹ luôn hướng đến quan điểm giáo dục bình đẳng và tạo cơ hội học tập phát triển cho trẻ, có niềm tin về khả năng học tập và thực hiện được các nhiệm vụ đối với trẻ.</a:t>
            </a:r>
          </a:p>
          <a:p>
            <a:pPr marL="0" indent="0" algn="just">
              <a:lnSpc>
                <a:spcPct val="12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a:t>
            </a:r>
            <a:r>
              <a:rPr lang="pt-BR" sz="2800" dirty="0">
                <a:latin typeface="Tahoma" panose="020B0604030504040204" pitchFamily="34" charset="0"/>
                <a:ea typeface="Tahoma" panose="020B0604030504040204" pitchFamily="34" charset="0"/>
                <a:cs typeface="Tahoma" panose="020B0604030504040204" pitchFamily="34" charset="0"/>
              </a:rPr>
              <a:t>C</a:t>
            </a:r>
            <a:r>
              <a:rPr lang="pt-BR" sz="2800" dirty="0">
                <a:effectLst/>
                <a:latin typeface="Tahoma" panose="020B0604030504040204" pitchFamily="34" charset="0"/>
                <a:ea typeface="Tahoma" panose="020B0604030504040204" pitchFamily="34" charset="0"/>
                <a:cs typeface="Tahoma" panose="020B0604030504040204" pitchFamily="34" charset="0"/>
              </a:rPr>
              <a:t>ha m</a:t>
            </a:r>
            <a:r>
              <a:rPr lang="pt-BR" sz="2800" dirty="0">
                <a:latin typeface="Tahoma" panose="020B0604030504040204" pitchFamily="34" charset="0"/>
                <a:ea typeface="Tahoma" panose="020B0604030504040204" pitchFamily="34" charset="0"/>
                <a:cs typeface="Tahoma" panose="020B0604030504040204" pitchFamily="34" charset="0"/>
              </a:rPr>
              <a:t>ẹ chính là người tìm kiếm những kiến thức, kĩ năng để hướng dẫn trẻ cũng như tạo cơ hội tốt nhất để trẻ được tham gia học càng nhiều kĩ năng càng tốt.</a:t>
            </a:r>
            <a:endParaRPr lang="en-US" sz="2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9427543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D618E719-C0BF-7272-083E-41266D5372A2}"/>
              </a:ext>
            </a:extLst>
          </p:cNvPr>
          <p:cNvSpPr txBox="1">
            <a:spLocks/>
          </p:cNvSpPr>
          <p:nvPr/>
        </p:nvSpPr>
        <p:spPr>
          <a:xfrm>
            <a:off x="946067" y="871557"/>
            <a:ext cx="8518567" cy="593766"/>
          </a:xfrm>
          <a:prstGeom prst="rect">
            <a:avLst/>
          </a:prstGeom>
        </p:spPr>
        <p:txBody>
          <a:bodyPr vert="horz" lIns="91440" tIns="45720" rIns="91440" bIns="45720" rtlCol="0" anchor="ctr">
            <a:noAutofit/>
          </a:bodyPr>
          <a:lst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a:lstStyle>
          <a:p>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2.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Các</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yếu</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tố</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liên</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quan</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đến</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cơ</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sở</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giáo</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dục</a:t>
            </a:r>
            <a:endPar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endParaRPr>
          </a:p>
        </p:txBody>
      </p:sp>
      <p:sp>
        <p:nvSpPr>
          <p:cNvPr id="5" name="Content Placeholder 2">
            <a:extLst>
              <a:ext uri="{FF2B5EF4-FFF2-40B4-BE49-F238E27FC236}">
                <a16:creationId xmlns:a16="http://schemas.microsoft.com/office/drawing/2014/main" xmlns="" id="{15B35DAE-2049-8D7D-4506-58EE01D9B99D}"/>
              </a:ext>
            </a:extLst>
          </p:cNvPr>
          <p:cNvSpPr>
            <a:spLocks noGrp="1"/>
          </p:cNvSpPr>
          <p:nvPr>
            <p:ph idx="1"/>
          </p:nvPr>
        </p:nvSpPr>
        <p:spPr>
          <a:xfrm>
            <a:off x="866899" y="1465324"/>
            <a:ext cx="10379034" cy="4521120"/>
          </a:xfrm>
        </p:spPr>
        <p:txBody>
          <a:bodyPr>
            <a:noAutofit/>
          </a:bodyPr>
          <a:lstStyle/>
          <a:p>
            <a:pPr marL="0" indent="0" algn="just">
              <a:lnSpc>
                <a:spcPct val="10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 </a:t>
            </a:r>
            <a:r>
              <a:rPr lang="pt-BR" sz="2800" dirty="0">
                <a:latin typeface="Tahoma" panose="020B0604030504040204" pitchFamily="34" charset="0"/>
                <a:ea typeface="Tahoma" panose="020B0604030504040204" pitchFamily="34" charset="0"/>
                <a:cs typeface="Tahoma" panose="020B0604030504040204" pitchFamily="34" charset="0"/>
              </a:rPr>
              <a:t>C</a:t>
            </a:r>
            <a:r>
              <a:rPr lang="pt-BR" sz="2800" dirty="0">
                <a:effectLst/>
                <a:latin typeface="Tahoma" panose="020B0604030504040204" pitchFamily="34" charset="0"/>
                <a:ea typeface="Tahoma" panose="020B0604030504040204" pitchFamily="34" charset="0"/>
                <a:cs typeface="Tahoma" panose="020B0604030504040204" pitchFamily="34" charset="0"/>
              </a:rPr>
              <a:t>ơ sở giáo dục mầm non là nơi diễn ra các hoạt động giữa trẻ với trẻ, giữa trẻ với giáo viên, ở đó các thành viên thống nhất cách thực hiện để cùng nhau giải quyết nhiệm vụ.</a:t>
            </a:r>
          </a:p>
          <a:p>
            <a:pPr marL="0" indent="0" algn="just">
              <a:lnSpc>
                <a:spcPct val="100000"/>
              </a:lnSpc>
              <a:spcBef>
                <a:spcPts val="600"/>
              </a:spcBef>
              <a:spcAft>
                <a:spcPts val="600"/>
              </a:spcAft>
              <a:buNone/>
            </a:pPr>
            <a:r>
              <a:rPr lang="pt-BR" sz="2800" dirty="0">
                <a:latin typeface="Tahoma" panose="020B0604030504040204" pitchFamily="34" charset="0"/>
                <a:ea typeface="Tahoma" panose="020B0604030504040204" pitchFamily="34" charset="0"/>
                <a:cs typeface="Tahoma" panose="020B0604030504040204" pitchFamily="34" charset="0"/>
              </a:rPr>
              <a:t>	- Mối quan hệ giữa các thành viên thể hiện ở sự chia sẻ, hỗ trợ, thấu hiểu năng lực và nhu cầu của trẻ để tạo bầu không khí hợp tác, gắn kết, đồng thuận trong việc thực hiện nhiệm vụ.</a:t>
            </a:r>
          </a:p>
          <a:p>
            <a:pPr marL="0" indent="0" algn="just">
              <a:lnSpc>
                <a:spcPct val="10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 </a:t>
            </a:r>
            <a:r>
              <a:rPr lang="pt-BR" sz="2800" dirty="0">
                <a:latin typeface="Tahoma" panose="020B0604030504040204" pitchFamily="34" charset="0"/>
                <a:ea typeface="Tahoma" panose="020B0604030504040204" pitchFamily="34" charset="0"/>
                <a:cs typeface="Tahoma" panose="020B0604030504040204" pitchFamily="34" charset="0"/>
              </a:rPr>
              <a:t>Niềm tin của các thành viên trong trường, lớp là yếu tố tác động tích cực để trẻ tham gia vào các hoạt động đạt hiệu quả nhất.</a:t>
            </a:r>
            <a:endParaRPr lang="en-US" sz="2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3459058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arn(inVertical)">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barn(inVertical)">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xmlns="" id="{EDF77430-7750-40C5-3792-D798C2B36980}"/>
              </a:ext>
            </a:extLst>
          </p:cNvPr>
          <p:cNvSpPr>
            <a:spLocks noGrp="1"/>
          </p:cNvSpPr>
          <p:nvPr>
            <p:ph idx="1"/>
          </p:nvPr>
        </p:nvSpPr>
        <p:spPr>
          <a:xfrm>
            <a:off x="906483" y="1168440"/>
            <a:ext cx="10379034" cy="4234834"/>
          </a:xfrm>
        </p:spPr>
        <p:txBody>
          <a:bodyPr>
            <a:noAutofit/>
          </a:bodyPr>
          <a:lstStyle/>
          <a:p>
            <a:pPr marL="0" indent="0" algn="just">
              <a:lnSpc>
                <a:spcPct val="10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 Ngược lại, nếu môi trường lớp học không có sự hợp tác, chia sẻ và hiểu biết lẫn nhau, trẻ có thái độ kỳ thị trẻ khuyết tật thì môi trường đó sẽ tạo rào cản, làm cho trẻ khuyết tật khó khăn trong việc tham gia vào các hoạt động ở trường, lớp.</a:t>
            </a:r>
          </a:p>
          <a:p>
            <a:pPr marL="0" indent="0" algn="just">
              <a:lnSpc>
                <a:spcPct val="100000"/>
              </a:lnSpc>
              <a:spcBef>
                <a:spcPts val="600"/>
              </a:spcBef>
              <a:spcAft>
                <a:spcPts val="600"/>
              </a:spcAft>
              <a:buNone/>
            </a:pPr>
            <a:r>
              <a:rPr lang="pt-BR" sz="2800" dirty="0">
                <a:latin typeface="Tahoma" panose="020B0604030504040204" pitchFamily="34" charset="0"/>
                <a:ea typeface="Tahoma" panose="020B0604030504040204" pitchFamily="34" charset="0"/>
                <a:cs typeface="Tahoma" panose="020B0604030504040204" pitchFamily="34" charset="0"/>
              </a:rPr>
              <a:t>	- Tạo lập các hoạt động với trẻ: Môi trường ở trường, lớp có thể cho phép tạo dựng một chương trình trọn vẹn về các hoạt động sống trong ngày. Các hoạt động có thể được tạo lập theo cách khác nhau sẽ có ảnh hưởng tới sự hình thành và phát triển các kĩ năng của trẻ.</a:t>
            </a:r>
            <a:endParaRPr lang="en-US" sz="2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7091321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Vertical)">
                                      <p:cBhvr>
                                        <p:cTn id="12"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9D8FCCD1-08FD-1CD1-4F39-83271C18CE5C}"/>
              </a:ext>
            </a:extLst>
          </p:cNvPr>
          <p:cNvSpPr txBox="1">
            <a:spLocks/>
          </p:cNvSpPr>
          <p:nvPr/>
        </p:nvSpPr>
        <p:spPr>
          <a:xfrm>
            <a:off x="946067" y="871557"/>
            <a:ext cx="8518567" cy="593766"/>
          </a:xfrm>
          <a:prstGeom prst="rect">
            <a:avLst/>
          </a:prstGeom>
        </p:spPr>
        <p:txBody>
          <a:bodyPr vert="horz" lIns="91440" tIns="45720" rIns="91440" bIns="45720" rtlCol="0" anchor="ctr">
            <a:noAutofit/>
          </a:bodyPr>
          <a:lst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a:lstStyle>
          <a:p>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3.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Các</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yếu</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tố</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cộng</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đồng</a:t>
            </a:r>
            <a:endPar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2">
            <a:extLst>
              <a:ext uri="{FF2B5EF4-FFF2-40B4-BE49-F238E27FC236}">
                <a16:creationId xmlns:a16="http://schemas.microsoft.com/office/drawing/2014/main" xmlns="" id="{0355807A-07A9-09FC-8C40-7CDCAAE3AB43}"/>
              </a:ext>
            </a:extLst>
          </p:cNvPr>
          <p:cNvSpPr>
            <a:spLocks noGrp="1"/>
          </p:cNvSpPr>
          <p:nvPr>
            <p:ph idx="1"/>
          </p:nvPr>
        </p:nvSpPr>
        <p:spPr>
          <a:xfrm>
            <a:off x="906483" y="1465323"/>
            <a:ext cx="10379034" cy="4785755"/>
          </a:xfrm>
        </p:spPr>
        <p:txBody>
          <a:bodyPr>
            <a:noAutofit/>
          </a:bodyPr>
          <a:lstStyle/>
          <a:p>
            <a:pPr marL="0" indent="0" algn="just">
              <a:lnSpc>
                <a:spcPct val="10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a:t>
            </a:r>
            <a:r>
              <a:rPr lang="pt-BR" sz="2800" dirty="0">
                <a:latin typeface="Tahoma" panose="020B0604030504040204" pitchFamily="34" charset="0"/>
                <a:ea typeface="Tahoma" panose="020B0604030504040204" pitchFamily="34" charset="0"/>
                <a:cs typeface="Tahoma" panose="020B0604030504040204" pitchFamily="34" charset="0"/>
              </a:rPr>
              <a:t>Thái độ và cách ứng xử của các thành viên trong cộng đồng có thể làm phát sinh các vấn đề đối với trẻ khuyết tật như:</a:t>
            </a:r>
          </a:p>
          <a:p>
            <a:pPr marL="0" indent="0" algn="just">
              <a:lnSpc>
                <a:spcPct val="10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 Những ph</a:t>
            </a:r>
            <a:r>
              <a:rPr lang="pt-BR" sz="2800" dirty="0">
                <a:latin typeface="Tahoma" panose="020B0604030504040204" pitchFamily="34" charset="0"/>
                <a:ea typeface="Tahoma" panose="020B0604030504040204" pitchFamily="34" charset="0"/>
                <a:cs typeface="Tahoma" panose="020B0604030504040204" pitchFamily="34" charset="0"/>
              </a:rPr>
              <a:t>ản hồi tiêu cực làm ảnh hưởng đến sự phát triển cũng như cơ hội hòa nhập để học tập của trẻ</a:t>
            </a:r>
          </a:p>
          <a:p>
            <a:pPr marL="0" indent="0" algn="just">
              <a:lnSpc>
                <a:spcPct val="100000"/>
              </a:lnSpc>
              <a:spcBef>
                <a:spcPts val="600"/>
              </a:spcBef>
              <a:spcAft>
                <a:spcPts val="600"/>
              </a:spcAft>
              <a:buNone/>
            </a:pPr>
            <a:r>
              <a:rPr lang="pt-BR" sz="2800" dirty="0">
                <a:latin typeface="Tahoma" panose="020B0604030504040204" pitchFamily="34" charset="0"/>
                <a:ea typeface="Tahoma" panose="020B0604030504040204" pitchFamily="34" charset="0"/>
                <a:cs typeface="Tahoma" panose="020B0604030504040204" pitchFamily="34" charset="0"/>
              </a:rPr>
              <a:t>	+ Né tránh tình trạng khuyết tật của trẻ, xem trẻ như những trẻ khác, không được chú ý và tạo cơ hội, khuyến khích trẻ tham gia vào các hoạt động.</a:t>
            </a:r>
          </a:p>
          <a:p>
            <a:pPr marL="0" indent="0" algn="just">
              <a:lnSpc>
                <a:spcPct val="10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 </a:t>
            </a:r>
            <a:r>
              <a:rPr lang="pt-BR" sz="2800" dirty="0">
                <a:latin typeface="Tahoma" panose="020B0604030504040204" pitchFamily="34" charset="0"/>
                <a:ea typeface="Tahoma" panose="020B0604030504040204" pitchFamily="34" charset="0"/>
                <a:cs typeface="Tahoma" panose="020B0604030504040204" pitchFamily="34" charset="0"/>
              </a:rPr>
              <a:t>Tập trung về tình trạng khuyết tật của trẻ, cố tình châm chọc, không tôn trọng, coi thường khả năng của trẻ.</a:t>
            </a:r>
            <a:endParaRPr lang="en-US" sz="2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2815993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Vertic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arn(inVertical)">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arn(inVertical)">
                                      <p:cBhvr>
                                        <p:cTn id="2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45312072-0E68-3144-50A7-14C50FA841C3}"/>
              </a:ext>
            </a:extLst>
          </p:cNvPr>
          <p:cNvSpPr>
            <a:spLocks noGrp="1"/>
          </p:cNvSpPr>
          <p:nvPr>
            <p:ph idx="1"/>
          </p:nvPr>
        </p:nvSpPr>
        <p:spPr>
          <a:xfrm>
            <a:off x="906483" y="1381991"/>
            <a:ext cx="10379034" cy="4094018"/>
          </a:xfrm>
        </p:spPr>
        <p:txBody>
          <a:bodyPr>
            <a:noAutofit/>
          </a:bodyPr>
          <a:lstStyle/>
          <a:p>
            <a:pPr marL="0" indent="0" algn="just">
              <a:lnSpc>
                <a:spcPct val="10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 Những ph</a:t>
            </a:r>
            <a:r>
              <a:rPr lang="pt-BR" sz="2800" dirty="0">
                <a:latin typeface="Tahoma" panose="020B0604030504040204" pitchFamily="34" charset="0"/>
                <a:ea typeface="Tahoma" panose="020B0604030504040204" pitchFamily="34" charset="0"/>
                <a:cs typeface="Tahoma" panose="020B0604030504040204" pitchFamily="34" charset="0"/>
              </a:rPr>
              <a:t>ản hồi tích cực giúp trẻ phát triển tính độc lập và hình thành kĩ năng sống cho trẻ</a:t>
            </a:r>
          </a:p>
          <a:p>
            <a:pPr marL="0" indent="0" algn="just">
              <a:lnSpc>
                <a:spcPct val="100000"/>
              </a:lnSpc>
              <a:spcBef>
                <a:spcPts val="600"/>
              </a:spcBef>
              <a:spcAft>
                <a:spcPts val="600"/>
              </a:spcAft>
              <a:buNone/>
            </a:pPr>
            <a:r>
              <a:rPr lang="pt-BR" sz="2800" dirty="0">
                <a:latin typeface="Tahoma" panose="020B0604030504040204" pitchFamily="34" charset="0"/>
                <a:ea typeface="Tahoma" panose="020B0604030504040204" pitchFamily="34" charset="0"/>
                <a:cs typeface="Tahoma" panose="020B0604030504040204" pitchFamily="34" charset="0"/>
              </a:rPr>
              <a:t>	+ Chấp nhận nhu cầu đặc biệt của trẻ và đáp ứng nhu cầu đặc biệt của trẻ như một điều tất yếu để đảm bảo trẻ nhận được sự hỗ trợ phù hợp và tham gia vào các hoạt động khác nhau.</a:t>
            </a:r>
          </a:p>
          <a:p>
            <a:pPr marL="0" indent="0" algn="just">
              <a:lnSpc>
                <a:spcPct val="10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 </a:t>
            </a:r>
            <a:r>
              <a:rPr lang="pt-BR" sz="2800" dirty="0">
                <a:latin typeface="Tahoma" panose="020B0604030504040204" pitchFamily="34" charset="0"/>
                <a:ea typeface="Tahoma" panose="020B0604030504040204" pitchFamily="34" charset="0"/>
                <a:cs typeface="Tahoma" panose="020B0604030504040204" pitchFamily="34" charset="0"/>
              </a:rPr>
              <a:t>Tạo cơ hội cho trẻ được học hỏi từ những người xung quanh, chia sẻ khi gặp khó khăn.</a:t>
            </a:r>
            <a:endParaRPr lang="en-US" sz="2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9386645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4A203031-28E8-B8C7-224F-C07C89D976A3}"/>
              </a:ext>
            </a:extLst>
          </p:cNvPr>
          <p:cNvGrpSpPr/>
          <p:nvPr/>
        </p:nvGrpSpPr>
        <p:grpSpPr>
          <a:xfrm>
            <a:off x="3488939" y="3557855"/>
            <a:ext cx="2493552" cy="2168909"/>
            <a:chOff x="966638" y="360730"/>
            <a:chExt cx="3415605" cy="2168909"/>
          </a:xfrm>
        </p:grpSpPr>
        <p:sp>
          <p:nvSpPr>
            <p:cNvPr id="8" name="Rectangle: Rounded Corners 7">
              <a:extLst>
                <a:ext uri="{FF2B5EF4-FFF2-40B4-BE49-F238E27FC236}">
                  <a16:creationId xmlns:a16="http://schemas.microsoft.com/office/drawing/2014/main" xmlns="" id="{AEBAC34C-34ED-D6CE-6EDA-A464E7C2BA03}"/>
                </a:ext>
              </a:extLst>
            </p:cNvPr>
            <p:cNvSpPr/>
            <p:nvPr/>
          </p:nvSpPr>
          <p:spPr>
            <a:xfrm>
              <a:off x="966638" y="360730"/>
              <a:ext cx="3415605" cy="2168909"/>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 name="Rectangle: Rounded Corners 4">
              <a:extLst>
                <a:ext uri="{FF2B5EF4-FFF2-40B4-BE49-F238E27FC236}">
                  <a16:creationId xmlns:a16="http://schemas.microsoft.com/office/drawing/2014/main" xmlns="" id="{DE345C9F-353C-5EF7-D6B3-99B0DFDE0B1A}"/>
                </a:ext>
              </a:extLst>
            </p:cNvPr>
            <p:cNvSpPr txBox="1"/>
            <p:nvPr/>
          </p:nvSpPr>
          <p:spPr>
            <a:xfrm>
              <a:off x="1030163" y="424255"/>
              <a:ext cx="3288555" cy="204185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6210" tIns="156210" rIns="156210" bIns="156210" numCol="1" spcCol="1270" anchor="ctr" anchorCtr="0">
              <a:noAutofit/>
            </a:bodyPr>
            <a:lstStyle/>
            <a:p>
              <a:pPr lvl="0" algn="just"/>
              <a:r>
                <a:rPr lang="nb-NO" sz="2800" i="0" dirty="0">
                  <a:latin typeface="Tahoma" panose="020B0604030504040204" pitchFamily="34" charset="0"/>
                  <a:ea typeface="Tahoma" panose="020B0604030504040204" pitchFamily="34" charset="0"/>
                  <a:cs typeface="Tahoma" panose="020B0604030504040204" pitchFamily="34" charset="0"/>
                </a:rPr>
                <a:t>Học cách nhận biết đồ dùng học tập của cá nhân.</a:t>
              </a:r>
              <a:endParaRPr lang="en-US" sz="2800" i="0" dirty="0">
                <a:latin typeface="Tahoma" panose="020B0604030504040204" pitchFamily="34" charset="0"/>
                <a:ea typeface="Tahoma" panose="020B0604030504040204" pitchFamily="34" charset="0"/>
                <a:cs typeface="Tahoma" panose="020B0604030504040204" pitchFamily="34" charset="0"/>
              </a:endParaRPr>
            </a:p>
          </p:txBody>
        </p:sp>
      </p:grpSp>
      <p:grpSp>
        <p:nvGrpSpPr>
          <p:cNvPr id="10" name="Group 9">
            <a:extLst>
              <a:ext uri="{FF2B5EF4-FFF2-40B4-BE49-F238E27FC236}">
                <a16:creationId xmlns:a16="http://schemas.microsoft.com/office/drawing/2014/main" xmlns="" id="{43FA3288-F0D6-4AE5-8FF0-53D1D6A369DB}"/>
              </a:ext>
            </a:extLst>
          </p:cNvPr>
          <p:cNvGrpSpPr/>
          <p:nvPr/>
        </p:nvGrpSpPr>
        <p:grpSpPr>
          <a:xfrm>
            <a:off x="6094606" y="3832760"/>
            <a:ext cx="2493552" cy="2168909"/>
            <a:chOff x="374491" y="297205"/>
            <a:chExt cx="3353682" cy="2168909"/>
          </a:xfrm>
        </p:grpSpPr>
        <p:sp>
          <p:nvSpPr>
            <p:cNvPr id="11" name="Rectangle: Rounded Corners 10">
              <a:extLst>
                <a:ext uri="{FF2B5EF4-FFF2-40B4-BE49-F238E27FC236}">
                  <a16:creationId xmlns:a16="http://schemas.microsoft.com/office/drawing/2014/main" xmlns="" id="{663A0984-655C-8C42-427C-5150B8A7A6D7}"/>
                </a:ext>
              </a:extLst>
            </p:cNvPr>
            <p:cNvSpPr/>
            <p:nvPr/>
          </p:nvSpPr>
          <p:spPr>
            <a:xfrm>
              <a:off x="374491" y="297205"/>
              <a:ext cx="3353682" cy="2168909"/>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Rectangle: Rounded Corners 4">
              <a:extLst>
                <a:ext uri="{FF2B5EF4-FFF2-40B4-BE49-F238E27FC236}">
                  <a16:creationId xmlns:a16="http://schemas.microsoft.com/office/drawing/2014/main" xmlns="" id="{58807D86-5137-8065-0CD4-FAECE0C488E6}"/>
                </a:ext>
              </a:extLst>
            </p:cNvPr>
            <p:cNvSpPr txBox="1"/>
            <p:nvPr/>
          </p:nvSpPr>
          <p:spPr>
            <a:xfrm>
              <a:off x="374491" y="297205"/>
              <a:ext cx="3353679" cy="204185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6210" tIns="156210" rIns="156210" bIns="156210" numCol="1" spcCol="1270" anchor="ctr" anchorCtr="0">
              <a:noAutofit/>
            </a:bodyPr>
            <a:lstStyle/>
            <a:p>
              <a:pPr lvl="0" algn="just"/>
              <a:r>
                <a:rPr lang="nb-NO" sz="2800" i="0" dirty="0">
                  <a:latin typeface="Tahoma" panose="020B0604030504040204" pitchFamily="34" charset="0"/>
                  <a:ea typeface="Tahoma" panose="020B0604030504040204" pitchFamily="34" charset="0"/>
                  <a:cs typeface="Tahoma" panose="020B0604030504040204" pitchFamily="34" charset="0"/>
                </a:rPr>
                <a:t>Giữ gìn đồ dùng học tập như một người bạn của trẻ.</a:t>
              </a:r>
              <a:endParaRPr lang="en-US" sz="2800" i="0" dirty="0">
                <a:latin typeface="Tahoma" panose="020B0604030504040204" pitchFamily="34" charset="0"/>
                <a:ea typeface="Tahoma" panose="020B0604030504040204" pitchFamily="34" charset="0"/>
                <a:cs typeface="Tahoma" panose="020B0604030504040204" pitchFamily="34" charset="0"/>
              </a:endParaRPr>
            </a:p>
          </p:txBody>
        </p:sp>
      </p:grpSp>
      <p:grpSp>
        <p:nvGrpSpPr>
          <p:cNvPr id="13" name="Group 12">
            <a:extLst>
              <a:ext uri="{FF2B5EF4-FFF2-40B4-BE49-F238E27FC236}">
                <a16:creationId xmlns:a16="http://schemas.microsoft.com/office/drawing/2014/main" xmlns="" id="{E2CE0177-03F4-E7D8-52BE-C99613BED96A}"/>
              </a:ext>
            </a:extLst>
          </p:cNvPr>
          <p:cNvGrpSpPr/>
          <p:nvPr/>
        </p:nvGrpSpPr>
        <p:grpSpPr>
          <a:xfrm>
            <a:off x="8810997" y="4129644"/>
            <a:ext cx="2493552" cy="2168909"/>
            <a:chOff x="966638" y="360730"/>
            <a:chExt cx="3415605" cy="2168909"/>
          </a:xfrm>
        </p:grpSpPr>
        <p:sp>
          <p:nvSpPr>
            <p:cNvPr id="14" name="Rectangle: Rounded Corners 13">
              <a:extLst>
                <a:ext uri="{FF2B5EF4-FFF2-40B4-BE49-F238E27FC236}">
                  <a16:creationId xmlns:a16="http://schemas.microsoft.com/office/drawing/2014/main" xmlns="" id="{731AF2FA-DB6C-D0BF-92D9-5AC04BC8B670}"/>
                </a:ext>
              </a:extLst>
            </p:cNvPr>
            <p:cNvSpPr/>
            <p:nvPr/>
          </p:nvSpPr>
          <p:spPr>
            <a:xfrm>
              <a:off x="966638" y="360730"/>
              <a:ext cx="3415605" cy="2168909"/>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Rectangle: Rounded Corners 4">
              <a:extLst>
                <a:ext uri="{FF2B5EF4-FFF2-40B4-BE49-F238E27FC236}">
                  <a16:creationId xmlns:a16="http://schemas.microsoft.com/office/drawing/2014/main" xmlns="" id="{E21573B1-A8D0-6FE1-5AB9-E81F66DBE0A1}"/>
                </a:ext>
              </a:extLst>
            </p:cNvPr>
            <p:cNvSpPr txBox="1"/>
            <p:nvPr/>
          </p:nvSpPr>
          <p:spPr>
            <a:xfrm>
              <a:off x="1030163" y="424255"/>
              <a:ext cx="3288555" cy="204185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6210" tIns="156210" rIns="156210" bIns="156210" numCol="1" spcCol="1270" anchor="ctr" anchorCtr="0">
              <a:noAutofit/>
            </a:bodyPr>
            <a:lstStyle/>
            <a:p>
              <a:pPr lvl="0" algn="just"/>
              <a:r>
                <a:rPr lang="nb-NO" sz="2800" i="0" dirty="0">
                  <a:latin typeface="Tahoma" panose="020B0604030504040204" pitchFamily="34" charset="0"/>
                  <a:ea typeface="Tahoma" panose="020B0604030504040204" pitchFamily="34" charset="0"/>
                  <a:cs typeface="Tahoma" panose="020B0604030504040204" pitchFamily="34" charset="0"/>
                </a:rPr>
                <a:t>Lập danh sách những món đồ dùng mình đang có.</a:t>
              </a:r>
              <a:endParaRPr lang="en-US" sz="2800" i="0" dirty="0">
                <a:latin typeface="Tahoma" panose="020B0604030504040204" pitchFamily="34" charset="0"/>
                <a:ea typeface="Tahoma" panose="020B0604030504040204" pitchFamily="34" charset="0"/>
                <a:cs typeface="Tahoma" panose="020B0604030504040204" pitchFamily="34" charset="0"/>
              </a:endParaRPr>
            </a:p>
          </p:txBody>
        </p:sp>
      </p:grpSp>
      <p:grpSp>
        <p:nvGrpSpPr>
          <p:cNvPr id="20" name="Group 19">
            <a:extLst>
              <a:ext uri="{FF2B5EF4-FFF2-40B4-BE49-F238E27FC236}">
                <a16:creationId xmlns:a16="http://schemas.microsoft.com/office/drawing/2014/main" xmlns="" id="{FF6B62B0-A101-6665-9C40-E0CCD4F26ED4}"/>
              </a:ext>
            </a:extLst>
          </p:cNvPr>
          <p:cNvGrpSpPr/>
          <p:nvPr/>
        </p:nvGrpSpPr>
        <p:grpSpPr>
          <a:xfrm>
            <a:off x="872290" y="3108714"/>
            <a:ext cx="2493552" cy="2168909"/>
            <a:chOff x="966638" y="360730"/>
            <a:chExt cx="3415605" cy="2168909"/>
          </a:xfrm>
        </p:grpSpPr>
        <p:sp>
          <p:nvSpPr>
            <p:cNvPr id="21" name="Rectangle: Rounded Corners 20">
              <a:extLst>
                <a:ext uri="{FF2B5EF4-FFF2-40B4-BE49-F238E27FC236}">
                  <a16:creationId xmlns:a16="http://schemas.microsoft.com/office/drawing/2014/main" xmlns="" id="{A2C8FF5B-CB57-9AF7-F1A3-AE51EF880F17}"/>
                </a:ext>
              </a:extLst>
            </p:cNvPr>
            <p:cNvSpPr/>
            <p:nvPr/>
          </p:nvSpPr>
          <p:spPr>
            <a:xfrm>
              <a:off x="966638" y="360730"/>
              <a:ext cx="3415605" cy="2168909"/>
            </a:xfrm>
            <a:prstGeom prst="roundRect">
              <a:avLst>
                <a:gd name="adj" fmla="val 1000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2" name="Rectangle: Rounded Corners 4">
              <a:extLst>
                <a:ext uri="{FF2B5EF4-FFF2-40B4-BE49-F238E27FC236}">
                  <a16:creationId xmlns:a16="http://schemas.microsoft.com/office/drawing/2014/main" xmlns="" id="{08983A8B-2D6C-BD7A-F09F-616255D38383}"/>
                </a:ext>
              </a:extLst>
            </p:cNvPr>
            <p:cNvSpPr txBox="1"/>
            <p:nvPr/>
          </p:nvSpPr>
          <p:spPr>
            <a:xfrm>
              <a:off x="1030163" y="424255"/>
              <a:ext cx="3288555" cy="204185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56210" tIns="156210" rIns="156210" bIns="156210" numCol="1" spcCol="1270" anchor="ctr" anchorCtr="0">
              <a:noAutofit/>
            </a:bodyPr>
            <a:lstStyle/>
            <a:p>
              <a:pPr lvl="0" algn="just"/>
              <a:r>
                <a:rPr lang="nb-NO" sz="2800" i="0" dirty="0">
                  <a:latin typeface="Tahoma" panose="020B0604030504040204" pitchFamily="34" charset="0"/>
                  <a:ea typeface="Tahoma" panose="020B0604030504040204" pitchFamily="34" charset="0"/>
                  <a:cs typeface="Tahoma" panose="020B0604030504040204" pitchFamily="34" charset="0"/>
                </a:rPr>
                <a:t>Nhận biết và chuẩn bị đồ dùng học tập</a:t>
              </a:r>
              <a:endParaRPr lang="en-US" sz="2800" i="0" dirty="0">
                <a:latin typeface="Tahoma" panose="020B0604030504040204" pitchFamily="34" charset="0"/>
                <a:ea typeface="Tahoma" panose="020B0604030504040204" pitchFamily="34" charset="0"/>
                <a:cs typeface="Tahoma" panose="020B0604030504040204" pitchFamily="34" charset="0"/>
              </a:endParaRPr>
            </a:p>
          </p:txBody>
        </p:sp>
      </p:grpSp>
      <p:sp>
        <p:nvSpPr>
          <p:cNvPr id="5" name="Title 1">
            <a:extLst>
              <a:ext uri="{FF2B5EF4-FFF2-40B4-BE49-F238E27FC236}">
                <a16:creationId xmlns:a16="http://schemas.microsoft.com/office/drawing/2014/main" xmlns="" id="{AACC423E-8C9B-C5CC-5A35-C5904C3ED013}"/>
              </a:ext>
            </a:extLst>
          </p:cNvPr>
          <p:cNvSpPr txBox="1">
            <a:spLocks/>
          </p:cNvSpPr>
          <p:nvPr/>
        </p:nvSpPr>
        <p:spPr>
          <a:xfrm>
            <a:off x="872290" y="984455"/>
            <a:ext cx="10551226" cy="1005071"/>
          </a:xfrm>
          <a:prstGeom prst="rect">
            <a:avLst/>
          </a:prstGeom>
        </p:spPr>
        <p:txBody>
          <a:bodyPr vert="horz" lIns="91440" tIns="45720" rIns="91440" bIns="45720" rtlCol="0" anchor="t">
            <a:noAutofit/>
          </a:bodyPr>
          <a:lst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a:lstStyle>
          <a:p>
            <a:pPr algn="just"/>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III.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Biện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pháp</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giáo</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dục</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kĩ</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năng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tiền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học</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đường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cho</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trẻ</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khuyết</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tật</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lứa</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tuổi</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mầm</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non</a:t>
            </a:r>
          </a:p>
          <a:p>
            <a:pPr algn="just"/>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r>
            <a:b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br>
            <a:r>
              <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rPr>
              <a:t/>
            </a:r>
            <a:br>
              <a:rPr lang="en-US" sz="3200" b="1" dirty="0">
                <a:solidFill>
                  <a:srgbClr val="FF0000"/>
                </a:solidFill>
                <a:latin typeface="Tahoma" panose="020B0604030504040204" pitchFamily="34" charset="0"/>
                <a:ea typeface="Tahoma" panose="020B0604030504040204" pitchFamily="34" charset="0"/>
                <a:cs typeface="Tahoma" panose="020B0604030504040204" pitchFamily="34" charset="0"/>
              </a:rPr>
            </a:br>
            <a:endPar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6" name="Title 1">
            <a:extLst>
              <a:ext uri="{FF2B5EF4-FFF2-40B4-BE49-F238E27FC236}">
                <a16:creationId xmlns:a16="http://schemas.microsoft.com/office/drawing/2014/main" xmlns="" id="{4FB78FB4-CBD8-C8DA-BA12-298272BF7642}"/>
              </a:ext>
            </a:extLst>
          </p:cNvPr>
          <p:cNvSpPr txBox="1">
            <a:spLocks/>
          </p:cNvSpPr>
          <p:nvPr/>
        </p:nvSpPr>
        <p:spPr>
          <a:xfrm>
            <a:off x="1032666" y="2033260"/>
            <a:ext cx="9899650" cy="740430"/>
          </a:xfrm>
          <a:prstGeom prst="rect">
            <a:avLst/>
          </a:prstGeom>
        </p:spPr>
        <p:txBody>
          <a:bodyPr vert="horz" lIns="91440" tIns="45720" rIns="91440" bIns="45720" rtlCol="0" anchor="t">
            <a:normAutofit/>
          </a:bodyPr>
          <a:lst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a:lstStyle>
          <a:p>
            <a:pPr>
              <a:lnSpc>
                <a:spcPct val="150000"/>
              </a:lnSpc>
            </a:pP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1.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Kĩ</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năng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chuẩn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bị</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và</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quản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lí</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đồ</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dùng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học</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tập</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336640925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EAC6C52C-4CF9-96D1-613C-BD26F83D8B0B}"/>
              </a:ext>
            </a:extLst>
          </p:cNvPr>
          <p:cNvSpPr>
            <a:spLocks noGrp="1"/>
          </p:cNvSpPr>
          <p:nvPr>
            <p:ph idx="1"/>
          </p:nvPr>
        </p:nvSpPr>
        <p:spPr>
          <a:xfrm>
            <a:off x="930233" y="1045029"/>
            <a:ext cx="10331533" cy="4940135"/>
          </a:xfrm>
        </p:spPr>
        <p:txBody>
          <a:bodyPr>
            <a:normAutofit lnSpcReduction="10000"/>
          </a:bodyPr>
          <a:lstStyle/>
          <a:p>
            <a:pPr marL="0" lvl="0" indent="0" algn="just">
              <a:lnSpc>
                <a:spcPct val="100000"/>
              </a:lnSpc>
              <a:spcBef>
                <a:spcPts val="600"/>
              </a:spcBef>
              <a:spcAft>
                <a:spcPts val="600"/>
              </a:spcAft>
              <a:buNone/>
            </a:pPr>
            <a:r>
              <a:rPr lang="nb-NO" sz="2800" b="1" i="0" dirty="0">
                <a:latin typeface="Tahoma" panose="020B0604030504040204" pitchFamily="34" charset="0"/>
                <a:ea typeface="Tahoma" panose="020B0604030504040204" pitchFamily="34" charset="0"/>
                <a:cs typeface="Tahoma" panose="020B0604030504040204" pitchFamily="34" charset="0"/>
              </a:rPr>
              <a:t>* Nhận biết và chuẩn bị đồ dùng học tập:</a:t>
            </a:r>
            <a:endParaRPr lang="en-US" sz="2800" b="1" i="0" dirty="0">
              <a:latin typeface="Tahoma" panose="020B0604030504040204" pitchFamily="34" charset="0"/>
              <a:ea typeface="Tahoma" panose="020B0604030504040204" pitchFamily="34" charset="0"/>
              <a:cs typeface="Tahoma" panose="020B0604030504040204" pitchFamily="34" charset="0"/>
            </a:endParaRPr>
          </a:p>
          <a:p>
            <a:pPr marL="0" indent="0" algn="just">
              <a:lnSpc>
                <a:spcPct val="100000"/>
              </a:lnSpc>
              <a:spcBef>
                <a:spcPts val="600"/>
              </a:spcBef>
              <a:spcAft>
                <a:spcPts val="600"/>
              </a:spcAft>
              <a:buNone/>
            </a:pPr>
            <a:r>
              <a:rPr lang="nb-NO" sz="2800" dirty="0">
                <a:latin typeface="Tahoma" panose="020B0604030504040204" pitchFamily="34" charset="0"/>
                <a:ea typeface="Tahoma" panose="020B0604030504040204" pitchFamily="34" charset="0"/>
                <a:cs typeface="Tahoma" panose="020B0604030504040204" pitchFamily="34" charset="0"/>
              </a:rPr>
              <a:t>- </a:t>
            </a:r>
            <a:r>
              <a:rPr lang="nb-NO" sz="2800" dirty="0">
                <a:effectLst/>
                <a:latin typeface="Tahoma" panose="020B0604030504040204" pitchFamily="34" charset="0"/>
                <a:ea typeface="Tahoma" panose="020B0604030504040204" pitchFamily="34" charset="0"/>
                <a:cs typeface="Tahoma" panose="020B0604030504040204" pitchFamily="34" charset="0"/>
              </a:rPr>
              <a:t>Đây là cách giúp trẻ khuyết tật nhận biết đồ dùng học tập và chức năng của các đồ dùng học tập.</a:t>
            </a:r>
          </a:p>
          <a:p>
            <a:pPr marL="0" indent="0" algn="just">
              <a:lnSpc>
                <a:spcPct val="100000"/>
              </a:lnSpc>
              <a:spcBef>
                <a:spcPts val="600"/>
              </a:spcBef>
              <a:spcAft>
                <a:spcPts val="600"/>
              </a:spcAft>
              <a:buNone/>
            </a:pPr>
            <a:r>
              <a:rPr lang="nb-NO" sz="2800" dirty="0">
                <a:latin typeface="Tahoma" panose="020B0604030504040204" pitchFamily="34" charset="0"/>
                <a:ea typeface="Tahoma" panose="020B0604030504040204" pitchFamily="34" charset="0"/>
                <a:cs typeface="Tahoma" panose="020B0604030504040204" pitchFamily="34" charset="0"/>
              </a:rPr>
              <a:t>- </a:t>
            </a:r>
            <a:r>
              <a:rPr lang="nb-NO" sz="2800" dirty="0">
                <a:effectLst/>
                <a:latin typeface="Tahoma" panose="020B0604030504040204" pitchFamily="34" charset="0"/>
                <a:ea typeface="Tahoma" panose="020B0604030504040204" pitchFamily="34" charset="0"/>
                <a:cs typeface="Tahoma" panose="020B0604030504040204" pitchFamily="34" charset="0"/>
              </a:rPr>
              <a:t>C</a:t>
            </a:r>
            <a:r>
              <a:rPr lang="nb-NO" sz="2800" dirty="0">
                <a:latin typeface="Tahoma" panose="020B0604030504040204" pitchFamily="34" charset="0"/>
                <a:ea typeface="Tahoma" panose="020B0604030504040204" pitchFamily="34" charset="0"/>
                <a:cs typeface="Tahoma" panose="020B0604030504040204" pitchFamily="34" charset="0"/>
              </a:rPr>
              <a:t>ách thực hiện: </a:t>
            </a:r>
          </a:p>
          <a:p>
            <a:pPr marL="0" indent="0" algn="just">
              <a:lnSpc>
                <a:spcPct val="100000"/>
              </a:lnSpc>
              <a:spcBef>
                <a:spcPts val="600"/>
              </a:spcBef>
              <a:spcAft>
                <a:spcPts val="600"/>
              </a:spcAft>
              <a:buNone/>
            </a:pPr>
            <a:r>
              <a:rPr lang="nb-NO" sz="2800" dirty="0">
                <a:latin typeface="Tahoma" panose="020B0604030504040204" pitchFamily="34" charset="0"/>
                <a:ea typeface="Tahoma" panose="020B0604030504040204" pitchFamily="34" charset="0"/>
                <a:cs typeface="Tahoma" panose="020B0604030504040204" pitchFamily="34" charset="0"/>
              </a:rPr>
              <a:t>+ Cho trẻ xem tranh ảnh hoặc tiếp xúc với vật thật để trẻ hiểu được chức năng của các đồ dùng đó.</a:t>
            </a:r>
          </a:p>
          <a:p>
            <a:pPr marL="0" indent="0" algn="just">
              <a:lnSpc>
                <a:spcPct val="100000"/>
              </a:lnSpc>
              <a:spcBef>
                <a:spcPts val="600"/>
              </a:spcBef>
              <a:spcAft>
                <a:spcPts val="600"/>
              </a:spcAft>
              <a:buNone/>
            </a:pPr>
            <a:r>
              <a:rPr lang="nb-NO" sz="2800" dirty="0">
                <a:latin typeface="Tahoma" panose="020B0604030504040204" pitchFamily="34" charset="0"/>
                <a:ea typeface="Tahoma" panose="020B0604030504040204" pitchFamily="34" charset="0"/>
                <a:cs typeface="Tahoma" panose="020B0604030504040204" pitchFamily="34" charset="0"/>
              </a:rPr>
              <a:t>+ Tập cho trẻ lựa chọn đồ dùng học tập khi tham gia vào các hoạt động (bút chì, bút màu, bảng, sách...)</a:t>
            </a:r>
          </a:p>
          <a:p>
            <a:pPr marL="0" indent="0" algn="just">
              <a:lnSpc>
                <a:spcPct val="100000"/>
              </a:lnSpc>
              <a:spcBef>
                <a:spcPts val="600"/>
              </a:spcBef>
              <a:spcAft>
                <a:spcPts val="600"/>
              </a:spcAft>
              <a:buNone/>
            </a:pPr>
            <a:r>
              <a:rPr lang="nb-NO" sz="2800" dirty="0">
                <a:solidFill>
                  <a:schemeClr val="tx1"/>
                </a:solidFill>
                <a:effectLst/>
                <a:latin typeface="Tahoma" panose="020B0604030504040204" pitchFamily="34" charset="0"/>
                <a:ea typeface="Tahoma" panose="020B0604030504040204" pitchFamily="34" charset="0"/>
                <a:cs typeface="Tahoma" panose="020B0604030504040204" pitchFamily="34" charset="0"/>
              </a:rPr>
              <a:t>=&gt; Điều này giúp trẻ phấn khởi vì được tự lựa chọn đồ dùng cho mình và có ý thức bảo quản đồ dùng.</a:t>
            </a:r>
          </a:p>
        </p:txBody>
      </p:sp>
    </p:spTree>
    <p:extLst>
      <p:ext uri="{BB962C8B-B14F-4D97-AF65-F5344CB8AC3E}">
        <p14:creationId xmlns:p14="http://schemas.microsoft.com/office/powerpoint/2010/main" val="243329137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36CD0F97-2E5B-4E84-8544-EB24DED104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xmlns="" id="{3B272257-593A-402F-88FA-F1DECD9E3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62000" y="762000"/>
            <a:ext cx="10668000" cy="545592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C734471A-C8C8-F3F7-1645-C63A37FC567F}"/>
              </a:ext>
            </a:extLst>
          </p:cNvPr>
          <p:cNvSpPr>
            <a:spLocks noGrp="1"/>
          </p:cNvSpPr>
          <p:nvPr>
            <p:ph idx="1"/>
          </p:nvPr>
        </p:nvSpPr>
        <p:spPr>
          <a:xfrm>
            <a:off x="930233" y="950026"/>
            <a:ext cx="10331533" cy="4940135"/>
          </a:xfrm>
        </p:spPr>
        <p:txBody>
          <a:bodyPr>
            <a:normAutofit lnSpcReduction="10000"/>
          </a:bodyPr>
          <a:lstStyle/>
          <a:p>
            <a:pPr marL="0" lvl="0" indent="0" algn="just">
              <a:lnSpc>
                <a:spcPct val="100000"/>
              </a:lnSpc>
              <a:spcBef>
                <a:spcPts val="600"/>
              </a:spcBef>
              <a:spcAft>
                <a:spcPts val="600"/>
              </a:spcAft>
              <a:buNone/>
            </a:pPr>
            <a:r>
              <a:rPr lang="nb-NO" sz="2800" b="1" i="0" dirty="0">
                <a:latin typeface="Tahoma" panose="020B0604030504040204" pitchFamily="34" charset="0"/>
                <a:ea typeface="Tahoma" panose="020B0604030504040204" pitchFamily="34" charset="0"/>
                <a:cs typeface="Tahoma" panose="020B0604030504040204" pitchFamily="34" charset="0"/>
              </a:rPr>
              <a:t>* </a:t>
            </a:r>
            <a:r>
              <a:rPr lang="nb-NO" sz="3000" b="1" i="0" dirty="0">
                <a:latin typeface="Tahoma" panose="020B0604030504040204" pitchFamily="34" charset="0"/>
                <a:ea typeface="Tahoma" panose="020B0604030504040204" pitchFamily="34" charset="0"/>
                <a:cs typeface="Tahoma" panose="020B0604030504040204" pitchFamily="34" charset="0"/>
              </a:rPr>
              <a:t>Học cách nhận biết đồ dùng học tập của cá nhân:</a:t>
            </a:r>
            <a:endParaRPr lang="en-US" sz="3000" b="1" i="0" dirty="0">
              <a:latin typeface="Tahoma" panose="020B0604030504040204" pitchFamily="34" charset="0"/>
              <a:ea typeface="Tahoma" panose="020B0604030504040204" pitchFamily="34" charset="0"/>
              <a:cs typeface="Tahoma" panose="020B0604030504040204" pitchFamily="34" charset="0"/>
            </a:endParaRPr>
          </a:p>
          <a:p>
            <a:pPr marL="0" indent="0" algn="just">
              <a:lnSpc>
                <a:spcPct val="100000"/>
              </a:lnSpc>
              <a:spcBef>
                <a:spcPts val="600"/>
              </a:spcBef>
              <a:spcAft>
                <a:spcPts val="600"/>
              </a:spcAft>
              <a:buNone/>
            </a:pPr>
            <a:r>
              <a:rPr lang="nb-NO" sz="3000" dirty="0">
                <a:effectLst/>
                <a:latin typeface="Tahoma" panose="020B0604030504040204" pitchFamily="34" charset="0"/>
                <a:ea typeface="Tahoma" panose="020B0604030504040204" pitchFamily="34" charset="0"/>
                <a:cs typeface="Tahoma" panose="020B0604030504040204" pitchFamily="34" charset="0"/>
              </a:rPr>
              <a:t>- Đây là cách giúp trẻ mầm non nhận ra đồ dùng của bản thân. </a:t>
            </a:r>
          </a:p>
          <a:p>
            <a:pPr marL="0" indent="0" algn="just">
              <a:lnSpc>
                <a:spcPct val="100000"/>
              </a:lnSpc>
              <a:spcBef>
                <a:spcPts val="600"/>
              </a:spcBef>
              <a:spcAft>
                <a:spcPts val="600"/>
              </a:spcAft>
              <a:buNone/>
            </a:pPr>
            <a:r>
              <a:rPr lang="nb-NO" sz="3000" dirty="0">
                <a:latin typeface="Tahoma" panose="020B0604030504040204" pitchFamily="34" charset="0"/>
                <a:ea typeface="Tahoma" panose="020B0604030504040204" pitchFamily="34" charset="0"/>
                <a:cs typeface="Tahoma" panose="020B0604030504040204" pitchFamily="34" charset="0"/>
              </a:rPr>
              <a:t>- </a:t>
            </a:r>
            <a:r>
              <a:rPr lang="nb-NO" sz="3000" dirty="0">
                <a:effectLst/>
                <a:latin typeface="Tahoma" panose="020B0604030504040204" pitchFamily="34" charset="0"/>
                <a:ea typeface="Tahoma" panose="020B0604030504040204" pitchFamily="34" charset="0"/>
                <a:cs typeface="Tahoma" panose="020B0604030504040204" pitchFamily="34" charset="0"/>
              </a:rPr>
              <a:t>C</a:t>
            </a:r>
            <a:r>
              <a:rPr lang="nb-NO" sz="3000" dirty="0">
                <a:latin typeface="Tahoma" panose="020B0604030504040204" pitchFamily="34" charset="0"/>
                <a:ea typeface="Tahoma" panose="020B0604030504040204" pitchFamily="34" charset="0"/>
                <a:cs typeface="Tahoma" panose="020B0604030504040204" pitchFamily="34" charset="0"/>
              </a:rPr>
              <a:t>ách thực hiện: </a:t>
            </a:r>
          </a:p>
          <a:p>
            <a:pPr marL="0" indent="0" algn="just">
              <a:lnSpc>
                <a:spcPct val="100000"/>
              </a:lnSpc>
              <a:spcBef>
                <a:spcPts val="600"/>
              </a:spcBef>
              <a:spcAft>
                <a:spcPts val="600"/>
              </a:spcAft>
              <a:buNone/>
            </a:pPr>
            <a:r>
              <a:rPr lang="nb-NO" sz="3000" dirty="0">
                <a:latin typeface="Tahoma" panose="020B0604030504040204" pitchFamily="34" charset="0"/>
                <a:ea typeface="Tahoma" panose="020B0604030504040204" pitchFamily="34" charset="0"/>
                <a:cs typeface="Tahoma" panose="020B0604030504040204" pitchFamily="34" charset="0"/>
              </a:rPr>
              <a:t>+ Dùng băng giấy ghi tên trẻ.</a:t>
            </a:r>
          </a:p>
          <a:p>
            <a:pPr marL="0" indent="0" algn="just">
              <a:lnSpc>
                <a:spcPct val="100000"/>
              </a:lnSpc>
              <a:spcBef>
                <a:spcPts val="600"/>
              </a:spcBef>
              <a:spcAft>
                <a:spcPts val="600"/>
              </a:spcAft>
              <a:buNone/>
            </a:pPr>
            <a:r>
              <a:rPr lang="nb-NO" sz="3000" dirty="0">
                <a:latin typeface="Tahoma" panose="020B0604030504040204" pitchFamily="34" charset="0"/>
                <a:ea typeface="Tahoma" panose="020B0604030504040204" pitchFamily="34" charset="0"/>
                <a:cs typeface="Tahoma" panose="020B0604030504040204" pitchFamily="34" charset="0"/>
              </a:rPr>
              <a:t>+ Dùng ký hiệu, hình vẽ, b</a:t>
            </a:r>
            <a:r>
              <a:rPr lang="nb-NO" sz="3000" dirty="0">
                <a:solidFill>
                  <a:schemeClr val="tx1"/>
                </a:solidFill>
                <a:effectLst/>
                <a:latin typeface="Tahoma" panose="020B0604030504040204" pitchFamily="34" charset="0"/>
                <a:ea typeface="Tahoma" panose="020B0604030504040204" pitchFamily="34" charset="0"/>
                <a:cs typeface="Tahoma" panose="020B0604030504040204" pitchFamily="34" charset="0"/>
              </a:rPr>
              <a:t>iểu tượng hoặc sticker. </a:t>
            </a:r>
          </a:p>
          <a:p>
            <a:pPr marL="0" indent="0" algn="just">
              <a:lnSpc>
                <a:spcPct val="100000"/>
              </a:lnSpc>
              <a:spcBef>
                <a:spcPts val="600"/>
              </a:spcBef>
              <a:spcAft>
                <a:spcPts val="600"/>
              </a:spcAft>
              <a:buNone/>
            </a:pPr>
            <a:r>
              <a:rPr lang="nb-NO" sz="3000" dirty="0">
                <a:solidFill>
                  <a:schemeClr val="tx1"/>
                </a:solidFill>
                <a:effectLst/>
                <a:latin typeface="Tahoma" panose="020B0604030504040204" pitchFamily="34" charset="0"/>
                <a:ea typeface="Tahoma" panose="020B0604030504040204" pitchFamily="34" charset="0"/>
                <a:cs typeface="Tahoma" panose="020B0604030504040204" pitchFamily="34" charset="0"/>
              </a:rPr>
              <a:t>=&gt; Giúp trẻ nhận ra đồ dùng sở hữu riêng của trẻ và dễ dàng nhận ra đâu là đồ dùng học tập của mình thông qua ký hiệu</a:t>
            </a:r>
            <a:r>
              <a:rPr lang="nb-NO" sz="3000" dirty="0">
                <a:latin typeface="Tahoma" panose="020B0604030504040204" pitchFamily="34" charset="0"/>
                <a:ea typeface="Tahoma" panose="020B0604030504040204" pitchFamily="34" charset="0"/>
                <a:cs typeface="Tahoma" panose="020B0604030504040204" pitchFamily="34" charset="0"/>
              </a:rPr>
              <a:t>, </a:t>
            </a:r>
            <a:r>
              <a:rPr lang="nb-NO" sz="3000" dirty="0">
                <a:solidFill>
                  <a:schemeClr val="tx1"/>
                </a:solidFill>
                <a:effectLst/>
                <a:latin typeface="Tahoma" panose="020B0604030504040204" pitchFamily="34" charset="0"/>
                <a:ea typeface="Tahoma" panose="020B0604030504040204" pitchFamily="34" charset="0"/>
                <a:cs typeface="Tahoma" panose="020B0604030504040204" pitchFamily="34" charset="0"/>
              </a:rPr>
              <a:t>có thể tạo thêm một dấu hiệu riêng.</a:t>
            </a:r>
          </a:p>
        </p:txBody>
      </p:sp>
    </p:spTree>
    <p:extLst>
      <p:ext uri="{BB962C8B-B14F-4D97-AF65-F5344CB8AC3E}">
        <p14:creationId xmlns:p14="http://schemas.microsoft.com/office/powerpoint/2010/main" val="101475338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36CD0F97-2E5B-4E84-8544-EB24DED104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xmlns="" id="{3B272257-593A-402F-88FA-F1DECD9E3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62000" y="762000"/>
            <a:ext cx="10668000" cy="545592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C734471A-C8C8-F3F7-1645-C63A37FC567F}"/>
              </a:ext>
            </a:extLst>
          </p:cNvPr>
          <p:cNvSpPr>
            <a:spLocks noGrp="1"/>
          </p:cNvSpPr>
          <p:nvPr>
            <p:ph idx="1"/>
          </p:nvPr>
        </p:nvSpPr>
        <p:spPr>
          <a:xfrm>
            <a:off x="900545" y="873311"/>
            <a:ext cx="10390909" cy="5574990"/>
          </a:xfrm>
        </p:spPr>
        <p:txBody>
          <a:bodyPr>
            <a:noAutofit/>
          </a:bodyPr>
          <a:lstStyle/>
          <a:p>
            <a:pPr marL="0" indent="0">
              <a:lnSpc>
                <a:spcPct val="100000"/>
              </a:lnSpc>
              <a:spcBef>
                <a:spcPts val="600"/>
              </a:spcBef>
              <a:spcAft>
                <a:spcPts val="600"/>
              </a:spcAft>
              <a:buNone/>
            </a:pPr>
            <a:r>
              <a:rPr lang="nb-NO" sz="2800" b="1" dirty="0">
                <a:effectLst/>
                <a:latin typeface="Tahoma" panose="020B0604030504040204" pitchFamily="34" charset="0"/>
                <a:ea typeface="Tahoma" panose="020B0604030504040204" pitchFamily="34" charset="0"/>
                <a:cs typeface="Tahoma" panose="020B0604030504040204" pitchFamily="34" charset="0"/>
              </a:rPr>
              <a:t>* Giữ gìn đồ dùng học tập như một người bạn </a:t>
            </a:r>
          </a:p>
          <a:p>
            <a:pPr marL="0" indent="0" algn="just">
              <a:lnSpc>
                <a:spcPct val="100000"/>
              </a:lnSpc>
              <a:spcBef>
                <a:spcPts val="600"/>
              </a:spcBef>
              <a:spcAft>
                <a:spcPts val="600"/>
              </a:spcAft>
              <a:buNone/>
            </a:pPr>
            <a:r>
              <a:rPr lang="nb-NO" sz="2800" dirty="0">
                <a:latin typeface="Tahoma" panose="020B0604030504040204" pitchFamily="34" charset="0"/>
                <a:ea typeface="Tahoma" panose="020B0604030504040204" pitchFamily="34" charset="0"/>
                <a:cs typeface="Tahoma" panose="020B0604030504040204" pitchFamily="34" charset="0"/>
              </a:rPr>
              <a:t>- </a:t>
            </a:r>
            <a:r>
              <a:rPr lang="nb-NO" sz="2800" dirty="0">
                <a:effectLst/>
                <a:latin typeface="Tahoma" panose="020B0604030504040204" pitchFamily="34" charset="0"/>
                <a:ea typeface="Tahoma" panose="020B0604030504040204" pitchFamily="34" charset="0"/>
                <a:cs typeface="Tahoma" panose="020B0604030504040204" pitchFamily="34" charset="0"/>
              </a:rPr>
              <a:t>Giúp trẻ tránh hành vi bỏ quên, vứt đồ dùng và không quan tâm bảo quản đồ dùng. </a:t>
            </a:r>
          </a:p>
          <a:p>
            <a:pPr algn="just">
              <a:lnSpc>
                <a:spcPct val="100000"/>
              </a:lnSpc>
              <a:spcBef>
                <a:spcPts val="600"/>
              </a:spcBef>
              <a:spcAft>
                <a:spcPts val="600"/>
              </a:spcAft>
              <a:buFontTx/>
              <a:buChar char="-"/>
            </a:pPr>
            <a:r>
              <a:rPr lang="nb-NO" sz="2800" dirty="0">
                <a:latin typeface="Tahoma" panose="020B0604030504040204" pitchFamily="34" charset="0"/>
                <a:ea typeface="Tahoma" panose="020B0604030504040204" pitchFamily="34" charset="0"/>
                <a:cs typeface="Tahoma" panose="020B0604030504040204" pitchFamily="34" charset="0"/>
              </a:rPr>
              <a:t>Cách thực hiện:</a:t>
            </a:r>
          </a:p>
          <a:p>
            <a:pPr marL="0" indent="0" algn="just">
              <a:lnSpc>
                <a:spcPct val="100000"/>
              </a:lnSpc>
              <a:spcBef>
                <a:spcPts val="600"/>
              </a:spcBef>
              <a:spcAft>
                <a:spcPts val="600"/>
              </a:spcAft>
              <a:buNone/>
            </a:pPr>
            <a:r>
              <a:rPr lang="nb-NO" sz="280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nb-NO" sz="2800" dirty="0">
                <a:solidFill>
                  <a:schemeClr val="tx1"/>
                </a:solidFill>
                <a:latin typeface="Tahoma" panose="020B0604030504040204" pitchFamily="34" charset="0"/>
                <a:ea typeface="Tahoma" panose="020B0604030504040204" pitchFamily="34" charset="0"/>
                <a:cs typeface="Tahoma" panose="020B0604030504040204" pitchFamily="34" charset="0"/>
              </a:rPr>
              <a:t>Xây dựng c</a:t>
            </a:r>
            <a:r>
              <a:rPr lang="nb-NO" sz="2800" dirty="0">
                <a:solidFill>
                  <a:schemeClr val="tx1"/>
                </a:solidFill>
                <a:effectLst/>
                <a:latin typeface="Tahoma" panose="020B0604030504040204" pitchFamily="34" charset="0"/>
                <a:ea typeface="Tahoma" panose="020B0604030504040204" pitchFamily="34" charset="0"/>
                <a:cs typeface="Tahoma" panose="020B0604030504040204" pitchFamily="34" charset="0"/>
              </a:rPr>
              <a:t>âu chuyện gắn với đồ dùng để kể cho trẻ nghe.</a:t>
            </a:r>
          </a:p>
          <a:p>
            <a:pPr marL="0" indent="0" algn="just">
              <a:lnSpc>
                <a:spcPct val="100000"/>
              </a:lnSpc>
              <a:spcBef>
                <a:spcPts val="600"/>
              </a:spcBef>
              <a:spcAft>
                <a:spcPts val="600"/>
              </a:spcAft>
              <a:buNone/>
            </a:pPr>
            <a:r>
              <a:rPr lang="nb-NO" sz="2800" dirty="0">
                <a:solidFill>
                  <a:schemeClr val="tx1"/>
                </a:solidFill>
                <a:latin typeface="Tahoma" panose="020B0604030504040204" pitchFamily="34" charset="0"/>
                <a:ea typeface="Tahoma" panose="020B0604030504040204" pitchFamily="34" charset="0"/>
                <a:cs typeface="Tahoma" panose="020B0604030504040204" pitchFamily="34" charset="0"/>
              </a:rPr>
              <a:t>+ Tổ chức các hoạt động cho trẻ c</a:t>
            </a:r>
            <a:r>
              <a:rPr lang="nb-NO" sz="2800" dirty="0">
                <a:solidFill>
                  <a:schemeClr val="tx1"/>
                </a:solidFill>
                <a:effectLst/>
                <a:latin typeface="Tahoma" panose="020B0604030504040204" pitchFamily="34" charset="0"/>
                <a:ea typeface="Tahoma" panose="020B0604030504040204" pitchFamily="34" charset="0"/>
                <a:cs typeface="Tahoma" panose="020B0604030504040204" pitchFamily="34" charset="0"/>
              </a:rPr>
              <a:t>hơi với các «người bạn» đồ dùng học tập. </a:t>
            </a:r>
            <a:endParaRPr lang="nb-NO" sz="2800" dirty="0">
              <a:latin typeface="Tahoma" panose="020B0604030504040204" pitchFamily="34" charset="0"/>
              <a:ea typeface="Tahoma" panose="020B0604030504040204" pitchFamily="34" charset="0"/>
              <a:cs typeface="Tahoma" panose="020B0604030504040204" pitchFamily="34" charset="0"/>
            </a:endParaRPr>
          </a:p>
          <a:p>
            <a:pPr marL="0" indent="0" algn="just">
              <a:lnSpc>
                <a:spcPct val="100000"/>
              </a:lnSpc>
              <a:spcBef>
                <a:spcPts val="600"/>
              </a:spcBef>
              <a:spcAft>
                <a:spcPts val="600"/>
              </a:spcAft>
              <a:buNone/>
            </a:pPr>
            <a:r>
              <a:rPr lang="nb-NO" sz="2800" dirty="0">
                <a:solidFill>
                  <a:schemeClr val="tx1"/>
                </a:solidFill>
                <a:latin typeface="Tahoma" panose="020B0604030504040204" pitchFamily="34" charset="0"/>
                <a:ea typeface="Tahoma" panose="020B0604030504040204" pitchFamily="34" charset="0"/>
                <a:cs typeface="Tahoma" panose="020B0604030504040204" pitchFamily="34" charset="0"/>
              </a:rPr>
              <a:t>+ X</a:t>
            </a:r>
            <a:r>
              <a:rPr lang="nb-NO" sz="2800" dirty="0">
                <a:solidFill>
                  <a:schemeClr val="tx1"/>
                </a:solidFill>
                <a:effectLst/>
                <a:latin typeface="Tahoma" panose="020B0604030504040204" pitchFamily="34" charset="0"/>
                <a:ea typeface="Tahoma" panose="020B0604030504040204" pitchFamily="34" charset="0"/>
                <a:cs typeface="Tahoma" panose="020B0604030504040204" pitchFamily="34" charset="0"/>
              </a:rPr>
              <a:t>ây dựng các nội quy chỉ dẫn bằng thẻ tranh các bước thực hiện sử dụng và cất đồ dùng. =&gt; Sự khích lệ của giáo viên sẽ giúp trẻ thấy vui và tiếp tục duy trì những hành vì tích cực của trẻ.</a:t>
            </a:r>
          </a:p>
        </p:txBody>
      </p:sp>
    </p:spTree>
    <p:extLst>
      <p:ext uri="{BB962C8B-B14F-4D97-AF65-F5344CB8AC3E}">
        <p14:creationId xmlns:p14="http://schemas.microsoft.com/office/powerpoint/2010/main" val="318818460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0">
            <a:extLst>
              <a:ext uri="{FF2B5EF4-FFF2-40B4-BE49-F238E27FC236}">
                <a16:creationId xmlns:a16="http://schemas.microsoft.com/office/drawing/2014/main" xmlns="" id="{36CD0F97-2E5B-4E84-8544-EB24DED104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2">
            <a:extLst>
              <a:ext uri="{FF2B5EF4-FFF2-40B4-BE49-F238E27FC236}">
                <a16:creationId xmlns:a16="http://schemas.microsoft.com/office/drawing/2014/main" xmlns="" id="{3B272257-593A-402F-88FA-F1DECD9E3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62000"/>
            <a:ext cx="12192000" cy="6096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37B70397-6140-A599-4D8A-B8D51977E5C4}"/>
              </a:ext>
            </a:extLst>
          </p:cNvPr>
          <p:cNvSpPr>
            <a:spLocks noGrp="1"/>
          </p:cNvSpPr>
          <p:nvPr>
            <p:ph type="title"/>
          </p:nvPr>
        </p:nvSpPr>
        <p:spPr>
          <a:xfrm>
            <a:off x="761999" y="911815"/>
            <a:ext cx="10668002" cy="691353"/>
          </a:xfrm>
        </p:spPr>
        <p:txBody>
          <a:bodyPr>
            <a:normAutofit fontScale="90000"/>
          </a:bodyPr>
          <a:lstStyle/>
          <a:p>
            <a:pPr algn="ctr"/>
            <a:r>
              <a:rPr lang="en-US" b="1" dirty="0" err="1">
                <a:solidFill>
                  <a:srgbClr val="FF0000"/>
                </a:solidFill>
                <a:latin typeface="Tahoma" panose="020B0604030504040204" pitchFamily="34" charset="0"/>
                <a:ea typeface="Tahoma" panose="020B0604030504040204" pitchFamily="34" charset="0"/>
                <a:cs typeface="Tahoma" panose="020B0604030504040204" pitchFamily="34" charset="0"/>
              </a:rPr>
              <a:t>Nội</a:t>
            </a:r>
            <a:r>
              <a:rPr lang="en-US" b="1" dirty="0">
                <a:solidFill>
                  <a:srgbClr val="FF0000"/>
                </a:solidFill>
                <a:latin typeface="Tahoma" panose="020B0604030504040204" pitchFamily="34" charset="0"/>
                <a:ea typeface="Tahoma" panose="020B0604030504040204" pitchFamily="34" charset="0"/>
                <a:cs typeface="Tahoma" panose="020B0604030504040204" pitchFamily="34" charset="0"/>
              </a:rPr>
              <a:t> dung</a:t>
            </a:r>
          </a:p>
        </p:txBody>
      </p:sp>
      <p:graphicFrame>
        <p:nvGraphicFramePr>
          <p:cNvPr id="18" name="Content Placeholder 2">
            <a:extLst>
              <a:ext uri="{FF2B5EF4-FFF2-40B4-BE49-F238E27FC236}">
                <a16:creationId xmlns:a16="http://schemas.microsoft.com/office/drawing/2014/main" xmlns="" id="{53A517E4-5259-86DF-7EBE-8AABD8459936}"/>
              </a:ext>
            </a:extLst>
          </p:cNvPr>
          <p:cNvGraphicFramePr>
            <a:graphicFrameLocks noGrp="1"/>
          </p:cNvGraphicFramePr>
          <p:nvPr>
            <p:ph idx="1"/>
            <p:extLst>
              <p:ext uri="{D42A27DB-BD31-4B8C-83A1-F6EECF244321}">
                <p14:modId xmlns:p14="http://schemas.microsoft.com/office/powerpoint/2010/main" val="4284156363"/>
              </p:ext>
            </p:extLst>
          </p:nvPr>
        </p:nvGraphicFramePr>
        <p:xfrm>
          <a:off x="522514" y="1733797"/>
          <a:ext cx="11174681" cy="47857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514143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18"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36CD0F97-2E5B-4E84-8544-EB24DED104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xmlns="" id="{3B272257-593A-402F-88FA-F1DECD9E3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62000" y="762000"/>
            <a:ext cx="10668000" cy="545592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C734471A-C8C8-F3F7-1645-C63A37FC567F}"/>
              </a:ext>
            </a:extLst>
          </p:cNvPr>
          <p:cNvSpPr>
            <a:spLocks noGrp="1"/>
          </p:cNvSpPr>
          <p:nvPr>
            <p:ph idx="1"/>
          </p:nvPr>
        </p:nvSpPr>
        <p:spPr>
          <a:xfrm>
            <a:off x="926275" y="997527"/>
            <a:ext cx="10331534" cy="4797631"/>
          </a:xfrm>
        </p:spPr>
        <p:txBody>
          <a:bodyPr>
            <a:noAutofit/>
          </a:bodyPr>
          <a:lstStyle/>
          <a:p>
            <a:pPr marL="0" indent="0">
              <a:lnSpc>
                <a:spcPct val="95000"/>
              </a:lnSpc>
              <a:buNone/>
            </a:pPr>
            <a:endParaRPr lang="nb-NO" sz="2800" b="1" dirty="0">
              <a:effectLst/>
              <a:latin typeface="Tahoma" panose="020B0604030504040204" pitchFamily="34" charset="0"/>
              <a:ea typeface="Tahoma" panose="020B0604030504040204" pitchFamily="34" charset="0"/>
              <a:cs typeface="Tahoma" panose="020B0604030504040204" pitchFamily="34" charset="0"/>
            </a:endParaRPr>
          </a:p>
          <a:p>
            <a:pPr marL="0" indent="0">
              <a:lnSpc>
                <a:spcPct val="95000"/>
              </a:lnSpc>
              <a:buNone/>
            </a:pPr>
            <a:r>
              <a:rPr lang="nb-NO" sz="2800" b="1" dirty="0">
                <a:effectLst/>
                <a:latin typeface="Tahoma" panose="020B0604030504040204" pitchFamily="34" charset="0"/>
                <a:ea typeface="Tahoma" panose="020B0604030504040204" pitchFamily="34" charset="0"/>
                <a:cs typeface="Tahoma" panose="020B0604030504040204" pitchFamily="34" charset="0"/>
              </a:rPr>
              <a:t>* Lập danh sách món đồ dùng mình đang có</a:t>
            </a:r>
          </a:p>
          <a:p>
            <a:pPr marL="0" indent="0" algn="just">
              <a:lnSpc>
                <a:spcPct val="95000"/>
              </a:lnSpc>
              <a:buNone/>
            </a:pPr>
            <a:r>
              <a:rPr lang="nb-NO" sz="2800" b="1" dirty="0">
                <a:effectLst/>
                <a:latin typeface="Tahoma" panose="020B0604030504040204" pitchFamily="34" charset="0"/>
                <a:ea typeface="Tahoma" panose="020B0604030504040204" pitchFamily="34" charset="0"/>
                <a:cs typeface="Tahoma" panose="020B0604030504040204" pitchFamily="34" charset="0"/>
              </a:rPr>
              <a:t>- </a:t>
            </a:r>
            <a:r>
              <a:rPr lang="nb-NO" sz="2800" dirty="0">
                <a:effectLst/>
                <a:latin typeface="Tahoma" panose="020B0604030504040204" pitchFamily="34" charset="0"/>
                <a:ea typeface="Tahoma" panose="020B0604030504040204" pitchFamily="34" charset="0"/>
                <a:cs typeface="Tahoma" panose="020B0604030504040204" pitchFamily="34" charset="0"/>
              </a:rPr>
              <a:t>Giúp trẻ ghi nhớ tên và nhớ có bao nhiêu món đồ dùng, chức năng của từng đồ dùng =&gt; đây là nhiệm vụ không dễ dàng đối với trẻ khuyết tật. </a:t>
            </a:r>
          </a:p>
          <a:p>
            <a:pPr marL="0" indent="0" algn="just">
              <a:lnSpc>
                <a:spcPct val="95000"/>
              </a:lnSpc>
              <a:buNone/>
            </a:pPr>
            <a:r>
              <a:rPr lang="nb-NO" sz="2800" dirty="0">
                <a:latin typeface="Tahoma" panose="020B0604030504040204" pitchFamily="34" charset="0"/>
                <a:ea typeface="Tahoma" panose="020B0604030504040204" pitchFamily="34" charset="0"/>
                <a:cs typeface="Tahoma" panose="020B0604030504040204" pitchFamily="34" charset="0"/>
              </a:rPr>
              <a:t>- C</a:t>
            </a:r>
            <a:r>
              <a:rPr lang="nb-NO" sz="2800" dirty="0">
                <a:effectLst/>
                <a:latin typeface="Tahoma" panose="020B0604030504040204" pitchFamily="34" charset="0"/>
                <a:ea typeface="Tahoma" panose="020B0604030504040204" pitchFamily="34" charset="0"/>
                <a:cs typeface="Tahoma" panose="020B0604030504040204" pitchFamily="34" charset="0"/>
              </a:rPr>
              <a:t>ách</a:t>
            </a:r>
            <a:r>
              <a:rPr lang="nb-NO" sz="2800" dirty="0">
                <a:latin typeface="Tahoma" panose="020B0604030504040204" pitchFamily="34" charset="0"/>
                <a:ea typeface="Tahoma" panose="020B0604030504040204" pitchFamily="34" charset="0"/>
                <a:cs typeface="Tahoma" panose="020B0604030504040204" pitchFamily="34" charset="0"/>
              </a:rPr>
              <a:t> thực hiện:</a:t>
            </a:r>
          </a:p>
          <a:p>
            <a:pPr marL="0" indent="0" algn="just">
              <a:lnSpc>
                <a:spcPct val="95000"/>
              </a:lnSpc>
              <a:buNone/>
            </a:pPr>
            <a:r>
              <a:rPr lang="nb-NO" sz="2800" dirty="0">
                <a:latin typeface="Tahoma" panose="020B0604030504040204" pitchFamily="34" charset="0"/>
                <a:ea typeface="Tahoma" panose="020B0604030504040204" pitchFamily="34" charset="0"/>
                <a:cs typeface="Tahoma" panose="020B0604030504040204" pitchFamily="34" charset="0"/>
              </a:rPr>
              <a:t>+ C</a:t>
            </a:r>
            <a:r>
              <a:rPr lang="nb-NO" sz="2800" dirty="0">
                <a:solidFill>
                  <a:schemeClr val="tx1"/>
                </a:solidFill>
                <a:effectLst/>
                <a:latin typeface="Tahoma" panose="020B0604030504040204" pitchFamily="34" charset="0"/>
                <a:ea typeface="Tahoma" panose="020B0604030504040204" pitchFamily="34" charset="0"/>
                <a:cs typeface="Tahoma" panose="020B0604030504040204" pitchFamily="34" charset="0"/>
              </a:rPr>
              <a:t>hụp các thẻ đồ dùng học tập.</a:t>
            </a:r>
            <a:endParaRPr lang="nb-NO" sz="2800" dirty="0">
              <a:latin typeface="Tahoma" panose="020B0604030504040204" pitchFamily="34" charset="0"/>
              <a:ea typeface="Tahoma" panose="020B0604030504040204" pitchFamily="34" charset="0"/>
              <a:cs typeface="Tahoma" panose="020B0604030504040204" pitchFamily="34" charset="0"/>
            </a:endParaRPr>
          </a:p>
          <a:p>
            <a:pPr marL="0" indent="0" algn="just">
              <a:lnSpc>
                <a:spcPct val="95000"/>
              </a:lnSpc>
              <a:buNone/>
            </a:pPr>
            <a:r>
              <a:rPr lang="nb-NO" sz="2800" dirty="0">
                <a:solidFill>
                  <a:schemeClr val="tx1"/>
                </a:solidFill>
                <a:effectLst/>
                <a:latin typeface="Tahoma" panose="020B0604030504040204" pitchFamily="34" charset="0"/>
                <a:ea typeface="Tahoma" panose="020B0604030504040204" pitchFamily="34" charset="0"/>
                <a:cs typeface="Tahoma" panose="020B0604030504040204" pitchFamily="34" charset="0"/>
              </a:rPr>
              <a:t>+ Lập danh sách đồ dùng học tập</a:t>
            </a:r>
            <a:r>
              <a:rPr lang="nb-NO" sz="2800" dirty="0">
                <a:latin typeface="Tahoma" panose="020B0604030504040204" pitchFamily="34" charset="0"/>
                <a:ea typeface="Tahoma" panose="020B0604030504040204" pitchFamily="34" charset="0"/>
                <a:cs typeface="Tahoma" panose="020B0604030504040204" pitchFamily="34" charset="0"/>
              </a:rPr>
              <a:t> bằng tranh ảnh.</a:t>
            </a:r>
          </a:p>
          <a:p>
            <a:pPr marL="0" indent="0" algn="just">
              <a:lnSpc>
                <a:spcPct val="95000"/>
              </a:lnSpc>
              <a:buNone/>
            </a:pPr>
            <a:r>
              <a:rPr lang="nb-NO" sz="2800" dirty="0">
                <a:latin typeface="Tahoma" panose="020B0604030504040204" pitchFamily="34" charset="0"/>
                <a:ea typeface="Tahoma" panose="020B0604030504040204" pitchFamily="34" charset="0"/>
                <a:cs typeface="Tahoma" panose="020B0604030504040204" pitchFamily="34" charset="0"/>
              </a:rPr>
              <a:t>+ Cho t</a:t>
            </a:r>
            <a:r>
              <a:rPr lang="nb-NO" sz="2800" dirty="0">
                <a:solidFill>
                  <a:schemeClr val="tx1"/>
                </a:solidFill>
                <a:effectLst/>
                <a:latin typeface="Tahoma" panose="020B0604030504040204" pitchFamily="34" charset="0"/>
                <a:ea typeface="Tahoma" panose="020B0604030504040204" pitchFamily="34" charset="0"/>
                <a:cs typeface="Tahoma" panose="020B0604030504040204" pitchFamily="34" charset="0"/>
              </a:rPr>
              <a:t>rẻ kiểm tra đồ dùng trẻ đang có</a:t>
            </a:r>
            <a:r>
              <a:rPr lang="nb-NO" sz="2800" dirty="0">
                <a:latin typeface="Tahoma" panose="020B0604030504040204" pitchFamily="34" charset="0"/>
                <a:ea typeface="Tahoma" panose="020B0604030504040204" pitchFamily="34" charset="0"/>
                <a:cs typeface="Tahoma" panose="020B0604030504040204" pitchFamily="34" charset="0"/>
              </a:rPr>
              <a:t> sau khi sử dụng.</a:t>
            </a:r>
          </a:p>
        </p:txBody>
      </p:sp>
    </p:spTree>
    <p:extLst>
      <p:ext uri="{BB962C8B-B14F-4D97-AF65-F5344CB8AC3E}">
        <p14:creationId xmlns:p14="http://schemas.microsoft.com/office/powerpoint/2010/main" val="414546635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xmlns="" id="{36CD0F97-2E5B-4E84-8544-EB24DED104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7" name="Rectangle 26">
            <a:extLst>
              <a:ext uri="{FF2B5EF4-FFF2-40B4-BE49-F238E27FC236}">
                <a16:creationId xmlns:a16="http://schemas.microsoft.com/office/drawing/2014/main" xmlns="" id="{3B272257-593A-402F-88FA-F1DECD9E3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62000" y="762000"/>
            <a:ext cx="10668000" cy="5340096"/>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9F898C05-FE2F-F227-9579-FFB9FBD21A6D}"/>
              </a:ext>
            </a:extLst>
          </p:cNvPr>
          <p:cNvSpPr>
            <a:spLocks noGrp="1"/>
          </p:cNvSpPr>
          <p:nvPr>
            <p:ph type="title"/>
          </p:nvPr>
        </p:nvSpPr>
        <p:spPr>
          <a:xfrm>
            <a:off x="1434522" y="1297417"/>
            <a:ext cx="9144000" cy="690906"/>
          </a:xfrm>
        </p:spPr>
        <p:txBody>
          <a:bodyPr>
            <a:normAutofit fontScale="90000"/>
          </a:bodyPr>
          <a:lstStyle/>
          <a:p>
            <a:r>
              <a:rPr lang="nb-NO" sz="3200" b="1" dirty="0">
                <a:solidFill>
                  <a:srgbClr val="00B0F0"/>
                </a:solidFill>
                <a:effectLst/>
                <a:latin typeface="Tahoma" panose="020B0604030504040204" pitchFamily="34" charset="0"/>
                <a:ea typeface="Tahoma" panose="020B0604030504040204" pitchFamily="34" charset="0"/>
                <a:cs typeface="Tahoma" panose="020B0604030504040204" pitchFamily="34" charset="0"/>
              </a:rPr>
              <a:t>Làm quen với kỹ năng cầm bút – </a:t>
            </a:r>
            <a:r>
              <a:rPr lang="nb-NO" sz="3200" b="1" dirty="0">
                <a:solidFill>
                  <a:srgbClr val="00B0F0"/>
                </a:solidFill>
                <a:latin typeface="Tahoma" panose="020B0604030504040204" pitchFamily="34" charset="0"/>
                <a:ea typeface="Tahoma" panose="020B0604030504040204" pitchFamily="34" charset="0"/>
                <a:cs typeface="Tahoma" panose="020B0604030504040204" pitchFamily="34" charset="0"/>
              </a:rPr>
              <a:t>lật</a:t>
            </a:r>
            <a:r>
              <a:rPr lang="nb-NO" sz="3200" b="1" dirty="0">
                <a:solidFill>
                  <a:srgbClr val="00B0F0"/>
                </a:solidFill>
                <a:effectLst/>
                <a:latin typeface="Tahoma" panose="020B0604030504040204" pitchFamily="34" charset="0"/>
                <a:ea typeface="Tahoma" panose="020B0604030504040204" pitchFamily="34" charset="0"/>
                <a:cs typeface="Tahoma" panose="020B0604030504040204" pitchFamily="34" charset="0"/>
              </a:rPr>
              <a:t> sách</a:t>
            </a:r>
            <a:r>
              <a:rPr lang="en-US" sz="3200" dirty="0">
                <a:effectLst/>
                <a:latin typeface="Tahoma" panose="020B0604030504040204" pitchFamily="34" charset="0"/>
                <a:ea typeface="Tahoma" panose="020B0604030504040204" pitchFamily="34" charset="0"/>
                <a:cs typeface="Tahoma" panose="020B0604030504040204" pitchFamily="34" charset="0"/>
              </a:rPr>
              <a:t/>
            </a:r>
            <a:br>
              <a:rPr lang="en-US" sz="3200" dirty="0">
                <a:effectLst/>
                <a:latin typeface="Tahoma" panose="020B0604030504040204" pitchFamily="34" charset="0"/>
                <a:ea typeface="Tahoma" panose="020B0604030504040204" pitchFamily="34" charset="0"/>
                <a:cs typeface="Tahoma" panose="020B0604030504040204" pitchFamily="34" charset="0"/>
              </a:rPr>
            </a:br>
            <a:endParaRPr lang="en-US" sz="32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8" name="Content Placeholder 2">
            <a:extLst>
              <a:ext uri="{FF2B5EF4-FFF2-40B4-BE49-F238E27FC236}">
                <a16:creationId xmlns:a16="http://schemas.microsoft.com/office/drawing/2014/main" xmlns="" id="{6D45EEE6-01EA-0F0D-CA6D-50C75AB47D28}"/>
              </a:ext>
            </a:extLst>
          </p:cNvPr>
          <p:cNvGraphicFramePr>
            <a:graphicFrameLocks noGrp="1"/>
          </p:cNvGraphicFramePr>
          <p:nvPr>
            <p:ph idx="1"/>
            <p:extLst>
              <p:ext uri="{D42A27DB-BD31-4B8C-83A1-F6EECF244321}">
                <p14:modId xmlns:p14="http://schemas.microsoft.com/office/powerpoint/2010/main" val="260869551"/>
              </p:ext>
            </p:extLst>
          </p:nvPr>
        </p:nvGraphicFramePr>
        <p:xfrm>
          <a:off x="1434522" y="2685295"/>
          <a:ext cx="9144000" cy="25298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725615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barn(inVertical)">
                                      <p:cBhvr>
                                        <p:cTn id="1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18"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xmlns="" id="{36CD0F97-2E5B-4E84-8544-EB24DED104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a:extLst>
              <a:ext uri="{FF2B5EF4-FFF2-40B4-BE49-F238E27FC236}">
                <a16:creationId xmlns:a16="http://schemas.microsoft.com/office/drawing/2014/main" xmlns="" id="{3B272257-593A-402F-88FA-F1DECD9E3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62000" y="762000"/>
            <a:ext cx="10668000" cy="545592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4C4F31A9-BD7A-6007-5A73-A728F3AB6186}"/>
              </a:ext>
            </a:extLst>
          </p:cNvPr>
          <p:cNvSpPr>
            <a:spLocks noGrp="1"/>
          </p:cNvSpPr>
          <p:nvPr>
            <p:ph idx="1"/>
          </p:nvPr>
        </p:nvSpPr>
        <p:spPr>
          <a:xfrm>
            <a:off x="895675" y="949431"/>
            <a:ext cx="10400650" cy="5605748"/>
          </a:xfrm>
        </p:spPr>
        <p:txBody>
          <a:bodyPr anchor="ctr">
            <a:normAutofit fontScale="25000" lnSpcReduction="20000"/>
          </a:bodyPr>
          <a:lstStyle/>
          <a:p>
            <a:pPr marL="0" indent="0">
              <a:lnSpc>
                <a:spcPct val="120000"/>
              </a:lnSpc>
              <a:spcBef>
                <a:spcPts val="600"/>
              </a:spcBef>
              <a:spcAft>
                <a:spcPts val="600"/>
              </a:spcAft>
              <a:buNone/>
            </a:pPr>
            <a:endParaRPr lang="nb-NO" sz="11200" b="1" dirty="0">
              <a:latin typeface="Tahoma" panose="020B0604030504040204" pitchFamily="34" charset="0"/>
              <a:ea typeface="Tahoma" panose="020B0604030504040204" pitchFamily="34" charset="0"/>
              <a:cs typeface="Tahoma" panose="020B0604030504040204" pitchFamily="34" charset="0"/>
            </a:endParaRPr>
          </a:p>
          <a:p>
            <a:pPr marL="0" indent="0">
              <a:lnSpc>
                <a:spcPct val="120000"/>
              </a:lnSpc>
              <a:spcBef>
                <a:spcPts val="600"/>
              </a:spcBef>
              <a:spcAft>
                <a:spcPts val="600"/>
              </a:spcAft>
              <a:buNone/>
            </a:pPr>
            <a:r>
              <a:rPr lang="nb-NO" sz="11200" b="1" dirty="0">
                <a:latin typeface="Tahoma" panose="020B0604030504040204" pitchFamily="34" charset="0"/>
                <a:ea typeface="Tahoma" panose="020B0604030504040204" pitchFamily="34" charset="0"/>
                <a:cs typeface="Tahoma" panose="020B0604030504040204" pitchFamily="34" charset="0"/>
              </a:rPr>
              <a:t>* Làm quen với kĩ năng cầm bút chì: </a:t>
            </a:r>
          </a:p>
          <a:p>
            <a:pPr algn="just">
              <a:lnSpc>
                <a:spcPct val="120000"/>
              </a:lnSpc>
              <a:spcBef>
                <a:spcPts val="600"/>
              </a:spcBef>
              <a:spcAft>
                <a:spcPts val="600"/>
              </a:spcAft>
              <a:buFontTx/>
              <a:buChar char="-"/>
            </a:pPr>
            <a:r>
              <a:rPr lang="nb-NO" sz="11200" dirty="0">
                <a:effectLst/>
                <a:latin typeface="Tahoma" panose="020B0604030504040204" pitchFamily="34" charset="0"/>
                <a:ea typeface="Tahoma" panose="020B0604030504040204" pitchFamily="34" charset="0"/>
                <a:cs typeface="Tahoma" panose="020B0604030504040204" pitchFamily="34" charset="0"/>
              </a:rPr>
              <a:t>Về chiều hướng của bút chì: giáo viên hướng dẫn trẻ nhận biết được đầu cầm bút và đầu viết (luyện tập nhiều lần)</a:t>
            </a:r>
          </a:p>
          <a:p>
            <a:pPr algn="just">
              <a:lnSpc>
                <a:spcPct val="120000"/>
              </a:lnSpc>
              <a:spcBef>
                <a:spcPts val="600"/>
              </a:spcBef>
              <a:spcAft>
                <a:spcPts val="600"/>
              </a:spcAft>
              <a:buFontTx/>
              <a:buChar char="-"/>
            </a:pPr>
            <a:r>
              <a:rPr lang="nb-NO" sz="11200" dirty="0">
                <a:effectLst/>
                <a:latin typeface="Tahoma" panose="020B0604030504040204" pitchFamily="34" charset="0"/>
                <a:ea typeface="Tahoma" panose="020B0604030504040204" pitchFamily="34" charset="0"/>
                <a:cs typeface="Tahoma" panose="020B0604030504040204" pitchFamily="34" charset="0"/>
              </a:rPr>
              <a:t>Bước tiếp theo cho trẻ thực hành cách sử dụng 3 ngón tay: ngón cái, ngón trỏ và ngón giữa kết hợp với nhau để cầm bút chắc chắn, đúng góc độ hướng vào giấy.</a:t>
            </a:r>
          </a:p>
          <a:p>
            <a:pPr algn="just">
              <a:lnSpc>
                <a:spcPct val="120000"/>
              </a:lnSpc>
              <a:spcBef>
                <a:spcPts val="600"/>
              </a:spcBef>
              <a:spcAft>
                <a:spcPts val="600"/>
              </a:spcAft>
              <a:buFontTx/>
              <a:buChar char="-"/>
            </a:pPr>
            <a:r>
              <a:rPr lang="nb-NO" sz="11200" dirty="0">
                <a:effectLst/>
                <a:latin typeface="Tahoma" panose="020B0604030504040204" pitchFamily="34" charset="0"/>
                <a:ea typeface="Tahoma" panose="020B0604030504040204" pitchFamily="34" charset="0"/>
                <a:cs typeface="Tahoma" panose="020B0604030504040204" pitchFamily="34" charset="0"/>
              </a:rPr>
              <a:t>Các phương pháp làm mẫu và hỗ trợ trực tiếp (cầm tay trẻ) là rất cần thiết. Giáo viên quan sát và hỗ trợ trẻ một cách nhẹ nhàng, không bắt buộc trẻ phải thực hiện được ngay, tạo cảm giác thuận lợi nhất, dần dần trẻ sẽ hoàn thiện kĩ năng của mình.</a:t>
            </a:r>
          </a:p>
          <a:p>
            <a:pPr>
              <a:lnSpc>
                <a:spcPct val="120000"/>
              </a:lnSpc>
              <a:spcBef>
                <a:spcPts val="600"/>
              </a:spcBef>
              <a:spcAft>
                <a:spcPts val="600"/>
              </a:spcAft>
              <a:buFontTx/>
              <a:buChar char="-"/>
            </a:pPr>
            <a:endParaRPr lang="nb-NO" sz="11200" dirty="0">
              <a:effectLst/>
              <a:latin typeface="Tahoma" panose="020B0604030504040204" pitchFamily="34" charset="0"/>
              <a:ea typeface="Tahoma" panose="020B0604030504040204" pitchFamily="34" charset="0"/>
              <a:cs typeface="Tahoma" panose="020B0604030504040204" pitchFamily="34" charset="0"/>
            </a:endParaRPr>
          </a:p>
          <a:p>
            <a:pPr>
              <a:buFontTx/>
              <a:buChar char="-"/>
            </a:pPr>
            <a:r>
              <a:rPr lang="nb-NO" sz="3300" dirty="0">
                <a:effectLst/>
                <a:latin typeface="Tahoma" panose="020B0604030504040204" pitchFamily="34" charset="0"/>
                <a:ea typeface="Tahoma" panose="020B0604030504040204" pitchFamily="34" charset="0"/>
                <a:cs typeface="Tahoma" panose="020B0604030504040204" pitchFamily="34" charset="0"/>
              </a:rPr>
              <a:t> </a:t>
            </a:r>
            <a:endParaRPr lang="en-US" sz="33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577094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arn(inVertic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xmlns="" id="{36CD0F97-2E5B-4E84-8544-EB24DED104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a:extLst>
              <a:ext uri="{FF2B5EF4-FFF2-40B4-BE49-F238E27FC236}">
                <a16:creationId xmlns:a16="http://schemas.microsoft.com/office/drawing/2014/main" xmlns="" id="{3B272257-593A-402F-88FA-F1DECD9E3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62000" y="762000"/>
            <a:ext cx="10668000" cy="545592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4C4F31A9-BD7A-6007-5A73-A728F3AB6186}"/>
              </a:ext>
            </a:extLst>
          </p:cNvPr>
          <p:cNvSpPr>
            <a:spLocks noGrp="1"/>
          </p:cNvSpPr>
          <p:nvPr>
            <p:ph idx="1"/>
          </p:nvPr>
        </p:nvSpPr>
        <p:spPr>
          <a:xfrm>
            <a:off x="895675" y="758953"/>
            <a:ext cx="10400650" cy="5337047"/>
          </a:xfrm>
        </p:spPr>
        <p:txBody>
          <a:bodyPr anchor="ctr">
            <a:noAutofit/>
          </a:bodyPr>
          <a:lstStyle/>
          <a:p>
            <a:pPr marL="0" lvl="0" indent="0">
              <a:lnSpc>
                <a:spcPct val="100000"/>
              </a:lnSpc>
              <a:spcBef>
                <a:spcPts val="600"/>
              </a:spcBef>
              <a:spcAft>
                <a:spcPts val="600"/>
              </a:spcAft>
              <a:buNone/>
            </a:pPr>
            <a:endParaRPr lang="nb-NO" sz="2800" i="1" dirty="0">
              <a:latin typeface="Tahoma" panose="020B0604030504040204" pitchFamily="34" charset="0"/>
              <a:ea typeface="Tahoma" panose="020B0604030504040204" pitchFamily="34" charset="0"/>
              <a:cs typeface="Tahoma" panose="020B0604030504040204" pitchFamily="34" charset="0"/>
            </a:endParaRPr>
          </a:p>
          <a:p>
            <a:pPr marL="0" lvl="0" indent="0">
              <a:lnSpc>
                <a:spcPct val="100000"/>
              </a:lnSpc>
              <a:spcBef>
                <a:spcPts val="600"/>
              </a:spcBef>
              <a:spcAft>
                <a:spcPts val="600"/>
              </a:spcAft>
              <a:buNone/>
            </a:pPr>
            <a:r>
              <a:rPr lang="nb-NO" sz="2800" b="1" dirty="0">
                <a:latin typeface="Tahoma" panose="020B0604030504040204" pitchFamily="34" charset="0"/>
                <a:ea typeface="Tahoma" panose="020B0604030504040204" pitchFamily="34" charset="0"/>
                <a:cs typeface="Tahoma" panose="020B0604030504040204" pitchFamily="34" charset="0"/>
              </a:rPr>
              <a:t>* Thực hành kĩ năng lật trang sách:</a:t>
            </a:r>
            <a:endParaRPr lang="en-US" sz="2800" b="1" dirty="0">
              <a:latin typeface="Tahoma" panose="020B0604030504040204" pitchFamily="34" charset="0"/>
              <a:ea typeface="Tahoma" panose="020B0604030504040204" pitchFamily="34" charset="0"/>
              <a:cs typeface="Tahoma" panose="020B0604030504040204" pitchFamily="34" charset="0"/>
            </a:endParaRPr>
          </a:p>
          <a:p>
            <a:pPr algn="just">
              <a:lnSpc>
                <a:spcPct val="100000"/>
              </a:lnSpc>
              <a:spcBef>
                <a:spcPts val="600"/>
              </a:spcBef>
              <a:spcAft>
                <a:spcPts val="600"/>
              </a:spcAft>
              <a:buFontTx/>
              <a:buChar char="-"/>
            </a:pPr>
            <a:r>
              <a:rPr lang="nb-NO" sz="2800" dirty="0">
                <a:effectLst/>
                <a:latin typeface="Tahoma" panose="020B0604030504040204" pitchFamily="34" charset="0"/>
                <a:ea typeface="Tahoma" panose="020B0604030504040204" pitchFamily="34" charset="0"/>
                <a:cs typeface="Tahoma" panose="020B0604030504040204" pitchFamily="34" charset="0"/>
              </a:rPr>
              <a:t>Lật trang sách là một kĩ năng phức tạp, nhưng nếu cho trẻ làm quen sớm sẽ khuyến khích trẻ làm quen với sách, hiểu được chức năng của trang sách, thực hiện các yêu cầu tìm đúng trang sách.</a:t>
            </a:r>
          </a:p>
          <a:p>
            <a:pPr algn="just">
              <a:lnSpc>
                <a:spcPct val="100000"/>
              </a:lnSpc>
              <a:spcBef>
                <a:spcPts val="600"/>
              </a:spcBef>
              <a:spcAft>
                <a:spcPts val="600"/>
              </a:spcAft>
              <a:buFontTx/>
              <a:buChar char="-"/>
            </a:pPr>
            <a:r>
              <a:rPr lang="nb-NO" sz="2800" dirty="0">
                <a:latin typeface="Tahoma" panose="020B0604030504040204" pitchFamily="34" charset="0"/>
                <a:ea typeface="Tahoma" panose="020B0604030504040204" pitchFamily="34" charset="0"/>
                <a:cs typeface="Tahoma" panose="020B0604030504040204" pitchFamily="34" charset="0"/>
              </a:rPr>
              <a:t>Đối với trẻ khuyết tật, vận động tinh của trẻ phát triển chậm nên lựa chọn loại sách có trang dày, đủ cứng để trẻ lật dễ dàng, hình ảnh đẹp để kích thích nhu cầu hứng thú của trẻ.</a:t>
            </a:r>
          </a:p>
          <a:p>
            <a:pPr algn="just">
              <a:lnSpc>
                <a:spcPct val="100000"/>
              </a:lnSpc>
              <a:spcBef>
                <a:spcPts val="600"/>
              </a:spcBef>
              <a:spcAft>
                <a:spcPts val="600"/>
              </a:spcAft>
              <a:buFontTx/>
              <a:buChar char="-"/>
            </a:pPr>
            <a:r>
              <a:rPr lang="nb-NO" sz="2800" dirty="0">
                <a:effectLst/>
                <a:latin typeface="Tahoma" panose="020B0604030504040204" pitchFamily="34" charset="0"/>
                <a:ea typeface="Tahoma" panose="020B0604030504040204" pitchFamily="34" charset="0"/>
                <a:cs typeface="Tahoma" panose="020B0604030504040204" pitchFamily="34" charset="0"/>
              </a:rPr>
              <a:t>Hướng dẫn trẻ dùng các ngón tay, đặt ở giữa hai trang sách, lật từng trang.</a:t>
            </a:r>
          </a:p>
          <a:p>
            <a:pPr marL="0" indent="0">
              <a:buNone/>
            </a:pPr>
            <a:endParaRPr lang="en-US"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1366428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72AC2B61-8056-AABA-8A58-598D6E9BEE1B}"/>
              </a:ext>
            </a:extLst>
          </p:cNvPr>
          <p:cNvSpPr>
            <a:spLocks noGrp="1"/>
          </p:cNvSpPr>
          <p:nvPr>
            <p:ph idx="1"/>
          </p:nvPr>
        </p:nvSpPr>
        <p:spPr>
          <a:xfrm>
            <a:off x="895675" y="961901"/>
            <a:ext cx="10400650" cy="4892634"/>
          </a:xfrm>
        </p:spPr>
        <p:txBody>
          <a:bodyPr anchor="ctr">
            <a:noAutofit/>
          </a:bodyPr>
          <a:lstStyle/>
          <a:p>
            <a:pPr marL="0" lvl="0" indent="0">
              <a:lnSpc>
                <a:spcPct val="100000"/>
              </a:lnSpc>
              <a:spcBef>
                <a:spcPts val="600"/>
              </a:spcBef>
              <a:spcAft>
                <a:spcPts val="600"/>
              </a:spcAft>
              <a:buNone/>
            </a:pPr>
            <a:endParaRPr lang="nb-NO" sz="2800" i="1" dirty="0">
              <a:latin typeface="Tahoma" panose="020B0604030504040204" pitchFamily="34" charset="0"/>
              <a:ea typeface="Tahoma" panose="020B0604030504040204" pitchFamily="34" charset="0"/>
              <a:cs typeface="Tahoma" panose="020B0604030504040204" pitchFamily="34" charset="0"/>
            </a:endParaRPr>
          </a:p>
          <a:p>
            <a:pPr marL="0" lvl="0" indent="0">
              <a:lnSpc>
                <a:spcPct val="100000"/>
              </a:lnSpc>
              <a:spcBef>
                <a:spcPts val="600"/>
              </a:spcBef>
              <a:spcAft>
                <a:spcPts val="600"/>
              </a:spcAft>
              <a:buNone/>
            </a:pPr>
            <a:r>
              <a:rPr lang="nb-NO" sz="2800" b="1" dirty="0">
                <a:latin typeface="Tahoma" panose="020B0604030504040204" pitchFamily="34" charset="0"/>
                <a:ea typeface="Tahoma" panose="020B0604030504040204" pitchFamily="34" charset="0"/>
                <a:cs typeface="Tahoma" panose="020B0604030504040204" pitchFamily="34" charset="0"/>
              </a:rPr>
              <a:t>* Thực hành kĩ năng lật trang sách:</a:t>
            </a:r>
            <a:endParaRPr lang="en-US" sz="2800" b="1" dirty="0">
              <a:latin typeface="Tahoma" panose="020B0604030504040204" pitchFamily="34" charset="0"/>
              <a:ea typeface="Tahoma" panose="020B0604030504040204" pitchFamily="34" charset="0"/>
              <a:cs typeface="Tahoma" panose="020B0604030504040204" pitchFamily="34" charset="0"/>
            </a:endParaRPr>
          </a:p>
          <a:p>
            <a:pPr algn="just">
              <a:lnSpc>
                <a:spcPct val="100000"/>
              </a:lnSpc>
              <a:spcBef>
                <a:spcPts val="600"/>
              </a:spcBef>
              <a:spcAft>
                <a:spcPts val="600"/>
              </a:spcAft>
              <a:buFontTx/>
              <a:buChar char="-"/>
            </a:pPr>
            <a:r>
              <a:rPr lang="nb-NO" sz="2800" dirty="0">
                <a:effectLst/>
                <a:latin typeface="Tahoma" panose="020B0604030504040204" pitchFamily="34" charset="0"/>
                <a:ea typeface="Tahoma" panose="020B0604030504040204" pitchFamily="34" charset="0"/>
                <a:cs typeface="Tahoma" panose="020B0604030504040204" pitchFamily="34" charset="0"/>
              </a:rPr>
              <a:t>Khi trẻ đã lật được trang sách cứng giáo viên chuyển sang mức độ cao hơn là lật trang sách mỏng, khuyến khích trẻ lướt ngón tay vào giữa các trang.</a:t>
            </a:r>
          </a:p>
          <a:p>
            <a:pPr algn="just">
              <a:lnSpc>
                <a:spcPct val="100000"/>
              </a:lnSpc>
              <a:spcBef>
                <a:spcPts val="600"/>
              </a:spcBef>
              <a:spcAft>
                <a:spcPts val="600"/>
              </a:spcAft>
              <a:buFontTx/>
              <a:buChar char="-"/>
            </a:pPr>
            <a:r>
              <a:rPr lang="nb-NO" sz="2800" dirty="0">
                <a:latin typeface="Tahoma" panose="020B0604030504040204" pitchFamily="34" charset="0"/>
                <a:ea typeface="Tahoma" panose="020B0604030504040204" pitchFamily="34" charset="0"/>
                <a:cs typeface="Tahoma" panose="020B0604030504040204" pitchFamily="34" charset="0"/>
              </a:rPr>
              <a:t>Tạo không gian đọc sách thoải mái nhất cho trẻ, cô đọc sách cho trẻ nghe. </a:t>
            </a:r>
          </a:p>
          <a:p>
            <a:pPr algn="just">
              <a:lnSpc>
                <a:spcPct val="100000"/>
              </a:lnSpc>
              <a:spcBef>
                <a:spcPts val="600"/>
              </a:spcBef>
              <a:spcAft>
                <a:spcPts val="600"/>
              </a:spcAft>
              <a:buFontTx/>
              <a:buChar char="-"/>
            </a:pPr>
            <a:r>
              <a:rPr lang="nb-NO" sz="2800" dirty="0">
                <a:effectLst/>
                <a:latin typeface="Tahoma" panose="020B0604030504040204" pitchFamily="34" charset="0"/>
                <a:ea typeface="Tahoma" panose="020B0604030504040204" pitchFamily="34" charset="0"/>
                <a:cs typeface="Tahoma" panose="020B0604030504040204" pitchFamily="34" charset="0"/>
              </a:rPr>
              <a:t>Tạo ra thói quen chơi với sách và khám phá sách như một phần trong các nhu cầu tự nhiên hằng ngày của trẻ.</a:t>
            </a:r>
          </a:p>
          <a:p>
            <a:pPr algn="just">
              <a:lnSpc>
                <a:spcPct val="100000"/>
              </a:lnSpc>
              <a:spcBef>
                <a:spcPts val="600"/>
              </a:spcBef>
              <a:spcAft>
                <a:spcPts val="600"/>
              </a:spcAft>
              <a:buFontTx/>
              <a:buChar char="-"/>
            </a:pPr>
            <a:endParaRPr lang="nb-NO" sz="2800" dirty="0">
              <a:latin typeface="Tahoma" panose="020B0604030504040204" pitchFamily="34" charset="0"/>
              <a:ea typeface="Tahoma" panose="020B0604030504040204" pitchFamily="34" charset="0"/>
              <a:cs typeface="Tahoma" panose="020B0604030504040204" pitchFamily="34" charset="0"/>
            </a:endParaRPr>
          </a:p>
          <a:p>
            <a:pPr algn="just">
              <a:lnSpc>
                <a:spcPct val="100000"/>
              </a:lnSpc>
              <a:spcBef>
                <a:spcPts val="600"/>
              </a:spcBef>
              <a:spcAft>
                <a:spcPts val="600"/>
              </a:spcAft>
              <a:buFontTx/>
              <a:buChar char="-"/>
            </a:pPr>
            <a:endParaRPr lang="en-US"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9055481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arn(inVertical)">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arn(inVertical)">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barn(inVertical)">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barn(inVertical)">
                                      <p:cBhvr>
                                        <p:cTn id="2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B62C0026-58FE-DB27-C430-DF474B10B49F}"/>
              </a:ext>
            </a:extLst>
          </p:cNvPr>
          <p:cNvSpPr>
            <a:spLocks noGrp="1"/>
          </p:cNvSpPr>
          <p:nvPr>
            <p:ph type="title"/>
          </p:nvPr>
        </p:nvSpPr>
        <p:spPr>
          <a:xfrm>
            <a:off x="908616" y="1057813"/>
            <a:ext cx="10327573" cy="601761"/>
          </a:xfrm>
        </p:spPr>
        <p:txBody>
          <a:bodyPr>
            <a:noAutofit/>
          </a:bodyPr>
          <a:lstStyle/>
          <a:p>
            <a:r>
              <a:rPr lang="nb-NO" sz="2800" b="1" dirty="0">
                <a:solidFill>
                  <a:srgbClr val="00B0F0"/>
                </a:solidFill>
                <a:effectLst/>
                <a:latin typeface="Tahoma" panose="020B0604030504040204" pitchFamily="34" charset="0"/>
                <a:ea typeface="Tahoma" panose="020B0604030504040204" pitchFamily="34" charset="0"/>
                <a:cs typeface="Tahoma" panose="020B0604030504040204" pitchFamily="34" charset="0"/>
              </a:rPr>
              <a:t>Làm quen và tuân thủ với qui định về nề nếp học tập</a:t>
            </a:r>
            <a:r>
              <a:rPr lang="en-US" sz="3600" dirty="0">
                <a:solidFill>
                  <a:srgbClr val="00B0F0"/>
                </a:solidFill>
                <a:effectLst/>
                <a:latin typeface="Tahoma" panose="020B0604030504040204" pitchFamily="34" charset="0"/>
                <a:ea typeface="Tahoma" panose="020B0604030504040204" pitchFamily="34" charset="0"/>
                <a:cs typeface="Tahoma" panose="020B0604030504040204" pitchFamily="34" charset="0"/>
              </a:rPr>
              <a:t/>
            </a:r>
            <a:br>
              <a:rPr lang="en-US" sz="3600" dirty="0">
                <a:solidFill>
                  <a:srgbClr val="00B0F0"/>
                </a:solidFill>
                <a:effectLst/>
                <a:latin typeface="Tahoma" panose="020B0604030504040204" pitchFamily="34" charset="0"/>
                <a:ea typeface="Tahoma" panose="020B0604030504040204" pitchFamily="34" charset="0"/>
                <a:cs typeface="Tahoma" panose="020B0604030504040204" pitchFamily="34" charset="0"/>
              </a:rPr>
            </a:br>
            <a:endParaRPr lang="en-US" sz="3600" dirty="0">
              <a:solidFill>
                <a:srgbClr val="00B0F0"/>
              </a:solidFill>
              <a:latin typeface="Tahoma" panose="020B0604030504040204" pitchFamily="34" charset="0"/>
              <a:ea typeface="Tahoma" panose="020B0604030504040204" pitchFamily="34" charset="0"/>
              <a:cs typeface="Tahoma" panose="020B0604030504040204" pitchFamily="34" charset="0"/>
            </a:endParaRPr>
          </a:p>
        </p:txBody>
      </p:sp>
      <p:sp>
        <p:nvSpPr>
          <p:cNvPr id="5" name="Content Placeholder 2">
            <a:extLst>
              <a:ext uri="{FF2B5EF4-FFF2-40B4-BE49-F238E27FC236}">
                <a16:creationId xmlns:a16="http://schemas.microsoft.com/office/drawing/2014/main" xmlns="" id="{7434A77E-A031-B520-48F0-4833B0FFF63F}"/>
              </a:ext>
            </a:extLst>
          </p:cNvPr>
          <p:cNvSpPr>
            <a:spLocks noGrp="1"/>
          </p:cNvSpPr>
          <p:nvPr>
            <p:ph idx="1"/>
          </p:nvPr>
        </p:nvSpPr>
        <p:spPr>
          <a:xfrm>
            <a:off x="908617" y="1517071"/>
            <a:ext cx="10327573" cy="4069359"/>
          </a:xfrm>
        </p:spPr>
        <p:txBody>
          <a:bodyPr anchor="ctr">
            <a:noAutofit/>
          </a:bodyPr>
          <a:lstStyle/>
          <a:p>
            <a:pPr marL="0" lvl="0" indent="0" algn="just">
              <a:lnSpc>
                <a:spcPct val="100000"/>
              </a:lnSpc>
              <a:spcBef>
                <a:spcPts val="600"/>
              </a:spcBef>
              <a:spcAft>
                <a:spcPts val="600"/>
              </a:spcAft>
              <a:buNone/>
            </a:pPr>
            <a:r>
              <a:rPr lang="nb-NO" sz="2800" dirty="0">
                <a:latin typeface="Tahoma" panose="020B0604030504040204" pitchFamily="34" charset="0"/>
                <a:ea typeface="Tahoma" panose="020B0604030504040204" pitchFamily="34" charset="0"/>
                <a:cs typeface="Tahoma" panose="020B0604030504040204" pitchFamily="34" charset="0"/>
              </a:rPr>
              <a:t>	Kĩ năng tuân thủ là khả năng tuân theo những quy định chung trong quá trình tham gia hoạt động học tập và vui chơi của trẻ. Tuân thủ không có nghĩa là chấp hành một cách thụ động mà trên cơ sở nhận thức và hiểu đầy đủ về những yêu cầu cần tuân theo.</a:t>
            </a:r>
          </a:p>
          <a:p>
            <a:pPr marL="0" lvl="0" indent="0" algn="just">
              <a:lnSpc>
                <a:spcPct val="100000"/>
              </a:lnSpc>
              <a:spcBef>
                <a:spcPts val="600"/>
              </a:spcBef>
              <a:spcAft>
                <a:spcPts val="600"/>
              </a:spcAft>
              <a:buNone/>
            </a:pPr>
            <a:r>
              <a:rPr lang="nb-NO" sz="2800" dirty="0">
                <a:latin typeface="Tahoma" panose="020B0604030504040204" pitchFamily="34" charset="0"/>
                <a:ea typeface="Tahoma" panose="020B0604030504040204" pitchFamily="34" charset="0"/>
                <a:cs typeface="Tahoma" panose="020B0604030504040204" pitchFamily="34" charset="0"/>
              </a:rPr>
              <a:t>	Nếu trẻ khuyết tật chưa được chuẩn bị kĩ năng này khi vào lớp 1, trẻ sẽ gặp những khó khăn khi tham gia vào các hoạt động (trẻ cảm giác ức chế, có hành vi chống đối)</a:t>
            </a:r>
          </a:p>
        </p:txBody>
      </p:sp>
    </p:spTree>
    <p:extLst>
      <p:ext uri="{BB962C8B-B14F-4D97-AF65-F5344CB8AC3E}">
        <p14:creationId xmlns:p14="http://schemas.microsoft.com/office/powerpoint/2010/main" val="373191629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arn(inVertical)">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11" name="Rectangle 10">
            <a:extLst>
              <a:ext uri="{FF2B5EF4-FFF2-40B4-BE49-F238E27FC236}">
                <a16:creationId xmlns:a16="http://schemas.microsoft.com/office/drawing/2014/main" xmlns="" id="{36CD0F97-2E5B-4E84-8544-EB24DED104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useBgFill="1">
        <p:nvSpPr>
          <p:cNvPr id="13" name="Rectangle 12">
            <a:extLst>
              <a:ext uri="{FF2B5EF4-FFF2-40B4-BE49-F238E27FC236}">
                <a16:creationId xmlns:a16="http://schemas.microsoft.com/office/drawing/2014/main" xmlns="" id="{3B272257-593A-402F-88FA-F1DECD9E3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62000"/>
            <a:ext cx="12192000" cy="6096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xmlns="" id="{300B5A27-D949-5D69-11A9-00DE38E87FBE}"/>
              </a:ext>
            </a:extLst>
          </p:cNvPr>
          <p:cNvSpPr>
            <a:spLocks noGrp="1"/>
          </p:cNvSpPr>
          <p:nvPr>
            <p:ph type="title"/>
          </p:nvPr>
        </p:nvSpPr>
        <p:spPr>
          <a:xfrm>
            <a:off x="581891" y="1517903"/>
            <a:ext cx="11091553" cy="1225297"/>
          </a:xfrm>
        </p:spPr>
        <p:txBody>
          <a:bodyPr>
            <a:noAutofit/>
          </a:bodyPr>
          <a:lstStyle/>
          <a:p>
            <a:r>
              <a:rPr lang="nb-NO" sz="3200" dirty="0">
                <a:latin typeface="Tahoma" panose="020B0604030504040204" pitchFamily="34" charset="0"/>
                <a:ea typeface="Tahoma" panose="020B0604030504040204" pitchFamily="34" charset="0"/>
                <a:cs typeface="Tahoma" panose="020B0604030504040204" pitchFamily="34" charset="0"/>
              </a:rPr>
              <a:t>	</a:t>
            </a:r>
            <a:r>
              <a:rPr lang="nb-NO" sz="2800" dirty="0">
                <a:latin typeface="Tahoma" panose="020B0604030504040204" pitchFamily="34" charset="0"/>
                <a:ea typeface="Tahoma" panose="020B0604030504040204" pitchFamily="34" charset="0"/>
                <a:cs typeface="Tahoma" panose="020B0604030504040204" pitchFamily="34" charset="0"/>
              </a:rPr>
              <a:t>Để đảm bảo tâm thế cho trẻ khuyết tật khi vào trường tiểu học, cần chuẩn bị các kĩ năng sau:</a:t>
            </a:r>
            <a:r>
              <a:rPr lang="en-US" sz="2800" dirty="0">
                <a:effectLst/>
                <a:latin typeface="Tahoma" panose="020B0604030504040204" pitchFamily="34" charset="0"/>
                <a:ea typeface="Tahoma" panose="020B0604030504040204" pitchFamily="34" charset="0"/>
                <a:cs typeface="Tahoma" panose="020B0604030504040204" pitchFamily="34" charset="0"/>
              </a:rPr>
              <a:t/>
            </a:r>
            <a:br>
              <a:rPr lang="en-US" sz="2800" dirty="0">
                <a:effectLst/>
                <a:latin typeface="Tahoma" panose="020B0604030504040204" pitchFamily="34" charset="0"/>
                <a:ea typeface="Tahoma" panose="020B0604030504040204" pitchFamily="34" charset="0"/>
                <a:cs typeface="Tahoma" panose="020B0604030504040204" pitchFamily="34" charset="0"/>
              </a:rPr>
            </a:br>
            <a:endParaRPr lang="en-US" sz="2800"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5" name="Content Placeholder 2">
            <a:extLst>
              <a:ext uri="{FF2B5EF4-FFF2-40B4-BE49-F238E27FC236}">
                <a16:creationId xmlns:a16="http://schemas.microsoft.com/office/drawing/2014/main" xmlns="" id="{62DA242A-EB6A-5476-29AE-0B45E5781729}"/>
              </a:ext>
            </a:extLst>
          </p:cNvPr>
          <p:cNvGraphicFramePr>
            <a:graphicFrameLocks noGrp="1"/>
          </p:cNvGraphicFramePr>
          <p:nvPr>
            <p:ph idx="1"/>
            <p:extLst>
              <p:ext uri="{D42A27DB-BD31-4B8C-83A1-F6EECF244321}">
                <p14:modId xmlns:p14="http://schemas.microsoft.com/office/powerpoint/2010/main" val="1662744568"/>
              </p:ext>
            </p:extLst>
          </p:nvPr>
        </p:nvGraphicFramePr>
        <p:xfrm>
          <a:off x="1345987" y="2941916"/>
          <a:ext cx="9144000" cy="25298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869323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15"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0921BFA-281C-1F56-FF6B-69AFD719A7F6}"/>
              </a:ext>
            </a:extLst>
          </p:cNvPr>
          <p:cNvSpPr txBox="1"/>
          <p:nvPr/>
        </p:nvSpPr>
        <p:spPr>
          <a:xfrm>
            <a:off x="1065316" y="1111041"/>
            <a:ext cx="10061368" cy="4201150"/>
          </a:xfrm>
          <a:prstGeom prst="rect">
            <a:avLst/>
          </a:prstGeom>
          <a:noFill/>
        </p:spPr>
        <p:txBody>
          <a:bodyPr wrap="square">
            <a:spAutoFit/>
          </a:bodyPr>
          <a:lstStyle/>
          <a:p>
            <a:pPr indent="0" algn="just" fontAlgn="base">
              <a:spcBef>
                <a:spcPts val="600"/>
              </a:spcBef>
              <a:buFont typeface="Avenir Next LT Pro" panose="020B0504020202020204" pitchFamily="34" charset="0"/>
              <a:buNone/>
              <a:tabLst>
                <a:tab pos="198120" algn="l"/>
                <a:tab pos="330200" algn="l"/>
              </a:tabLst>
            </a:pPr>
            <a:r>
              <a:rPr lang="da-DK" sz="2800" b="1" dirty="0">
                <a:latin typeface="Tahoma" panose="020B0604030504040204" pitchFamily="34" charset="0"/>
                <a:ea typeface="Tahoma" panose="020B0604030504040204" pitchFamily="34" charset="0"/>
                <a:cs typeface="Tahoma" panose="020B0604030504040204" pitchFamily="34" charset="0"/>
              </a:rPr>
              <a:t>* Thực hi</a:t>
            </a:r>
            <a:r>
              <a:rPr lang="da-DK" sz="2800" b="1" spc="-10" dirty="0">
                <a:latin typeface="Tahoma" panose="020B0604030504040204" pitchFamily="34" charset="0"/>
                <a:ea typeface="Tahoma" panose="020B0604030504040204" pitchFamily="34" charset="0"/>
                <a:cs typeface="Tahoma" panose="020B0604030504040204" pitchFamily="34" charset="0"/>
              </a:rPr>
              <a:t>ện hoạt động theo thời gian biểu</a:t>
            </a:r>
            <a:endParaRPr lang="en-US" sz="2800" b="1" dirty="0">
              <a:latin typeface="Tahoma" panose="020B0604030504040204" pitchFamily="34" charset="0"/>
              <a:ea typeface="Tahoma" panose="020B0604030504040204" pitchFamily="34" charset="0"/>
              <a:cs typeface="Tahoma" panose="020B0604030504040204" pitchFamily="34" charset="0"/>
            </a:endParaRPr>
          </a:p>
          <a:p>
            <a:pPr marL="457200" indent="-457200" algn="just" fontAlgn="base">
              <a:spcBef>
                <a:spcPts val="600"/>
              </a:spcBef>
              <a:buFontTx/>
              <a:buChar char="-"/>
              <a:tabLst>
                <a:tab pos="198120" algn="l"/>
                <a:tab pos="330200" algn="l"/>
              </a:tabLst>
            </a:pPr>
            <a:r>
              <a:rPr lang="en-US" sz="2800" spc="-10" dirty="0" err="1">
                <a:latin typeface="Tahoma" panose="020B0604030504040204" pitchFamily="34" charset="0"/>
                <a:ea typeface="Tahoma" panose="020B0604030504040204" pitchFamily="34" charset="0"/>
                <a:cs typeface="Tahoma" panose="020B0604030504040204" pitchFamily="34" charset="0"/>
              </a:rPr>
              <a:t>Hướng</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dẫn</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trẻ</a:t>
            </a:r>
            <a:r>
              <a:rPr lang="en-US" sz="2800" spc="-10" dirty="0">
                <a:latin typeface="Tahoma" panose="020B0604030504040204" pitchFamily="34" charset="0"/>
                <a:ea typeface="Tahoma" panose="020B0604030504040204" pitchFamily="34" charset="0"/>
                <a:cs typeface="Tahoma" panose="020B0604030504040204" pitchFamily="34" charset="0"/>
              </a:rPr>
              <a:t> l</a:t>
            </a:r>
            <a:r>
              <a:rPr lang="da-DK" sz="2800" spc="-10" dirty="0">
                <a:latin typeface="Tahoma" panose="020B0604030504040204" pitchFamily="34" charset="0"/>
                <a:ea typeface="Tahoma" panose="020B0604030504040204" pitchFamily="34" charset="0"/>
                <a:cs typeface="Tahoma" panose="020B0604030504040204" pitchFamily="34" charset="0"/>
              </a:rPr>
              <a:t>àm quen với thời gian biểu, với lịch trình hoạt động được qui định (tương ứng với các hoạt động trong ngày của trẻ)</a:t>
            </a:r>
          </a:p>
          <a:p>
            <a:pPr marL="457200" indent="-457200" algn="just" fontAlgn="base">
              <a:spcBef>
                <a:spcPts val="600"/>
              </a:spcBef>
              <a:buFontTx/>
              <a:buChar char="-"/>
              <a:tabLst>
                <a:tab pos="198120" algn="l"/>
                <a:tab pos="330200" algn="l"/>
              </a:tabLst>
            </a:pPr>
            <a:r>
              <a:rPr lang="da-DK" sz="2800" spc="-10" dirty="0">
                <a:latin typeface="Tahoma" panose="020B0604030504040204" pitchFamily="34" charset="0"/>
                <a:ea typeface="Tahoma" panose="020B0604030504040204" pitchFamily="34" charset="0"/>
                <a:cs typeface="Tahoma" panose="020B0604030504040204" pitchFamily="34" charset="0"/>
              </a:rPr>
              <a:t>Nội dung hoạt động, thời gian cần tuân thủ trong hoạt động, thời gian bắt đầu, thời gian kết thúc và thời gian chuyển tiếp sang hoạt động mới.</a:t>
            </a:r>
          </a:p>
          <a:p>
            <a:pPr algn="just" fontAlgn="base">
              <a:spcBef>
                <a:spcPts val="600"/>
              </a:spcBef>
              <a:tabLst>
                <a:tab pos="198120" algn="l"/>
                <a:tab pos="330200" algn="l"/>
              </a:tabLst>
            </a:pPr>
            <a:r>
              <a:rPr lang="da-DK" sz="2800" spc="-10" dirty="0">
                <a:latin typeface="Tahoma" panose="020B0604030504040204" pitchFamily="34" charset="0"/>
                <a:ea typeface="Tahoma" panose="020B0604030504040204" pitchFamily="34" charset="0"/>
                <a:cs typeface="Tahoma" panose="020B0604030504040204" pitchFamily="34" charset="0"/>
              </a:rPr>
              <a:t>=&gt; Cách thực hiện này giúp trẻ từng bước làm quen với hoạt động theo giờ học và môn học ở lớp 1.</a:t>
            </a:r>
          </a:p>
        </p:txBody>
      </p:sp>
    </p:spTree>
    <p:extLst>
      <p:ext uri="{BB962C8B-B14F-4D97-AF65-F5344CB8AC3E}">
        <p14:creationId xmlns:p14="http://schemas.microsoft.com/office/powerpoint/2010/main" val="355452310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66B2AC5F-70D7-7815-F645-3FEB0D1EA024}"/>
              </a:ext>
            </a:extLst>
          </p:cNvPr>
          <p:cNvSpPr txBox="1"/>
          <p:nvPr/>
        </p:nvSpPr>
        <p:spPr>
          <a:xfrm>
            <a:off x="947056" y="964004"/>
            <a:ext cx="10298875" cy="5062924"/>
          </a:xfrm>
          <a:prstGeom prst="rect">
            <a:avLst/>
          </a:prstGeom>
          <a:noFill/>
        </p:spPr>
        <p:txBody>
          <a:bodyPr wrap="square">
            <a:spAutoFit/>
          </a:bodyPr>
          <a:lstStyle/>
          <a:p>
            <a:pPr indent="0" algn="just" fontAlgn="base">
              <a:spcBef>
                <a:spcPts val="600"/>
              </a:spcBef>
              <a:buFont typeface="Avenir Next LT Pro" panose="020B0504020202020204" pitchFamily="34" charset="0"/>
              <a:buNone/>
              <a:tabLst>
                <a:tab pos="198120" algn="l"/>
                <a:tab pos="330200" algn="l"/>
              </a:tabLst>
            </a:pPr>
            <a:r>
              <a:rPr lang="da-DK" sz="2800" b="1" spc="-10" dirty="0">
                <a:latin typeface="Tahoma" panose="020B0604030504040204" pitchFamily="34" charset="0"/>
                <a:ea typeface="Tahoma" panose="020B0604030504040204" pitchFamily="34" charset="0"/>
                <a:cs typeface="Tahoma" panose="020B0604030504040204" pitchFamily="34" charset="0"/>
              </a:rPr>
              <a:t>* Thực hiện qui định trong </a:t>
            </a:r>
            <a:r>
              <a:rPr lang="vi-VN" sz="2800" b="1" spc="-10" dirty="0">
                <a:latin typeface="Tahoma" panose="020B0604030504040204" pitchFamily="34" charset="0"/>
                <a:ea typeface="Tahoma" panose="020B0604030504040204" pitchFamily="34" charset="0"/>
                <a:cs typeface="Tahoma" panose="020B0604030504040204" pitchFamily="34" charset="0"/>
              </a:rPr>
              <a:t>lớp</a:t>
            </a:r>
            <a:r>
              <a:rPr lang="en-US" sz="2800" b="1" spc="-10" dirty="0">
                <a:latin typeface="Tahoma" panose="020B0604030504040204" pitchFamily="34" charset="0"/>
                <a:ea typeface="Tahoma" panose="020B0604030504040204" pitchFamily="34" charset="0"/>
                <a:cs typeface="Tahoma" panose="020B0604030504040204" pitchFamily="34" charset="0"/>
              </a:rPr>
              <a:t>:</a:t>
            </a:r>
          </a:p>
          <a:p>
            <a:pPr algn="just" fontAlgn="base">
              <a:spcBef>
                <a:spcPts val="600"/>
              </a:spcBef>
              <a:tabLst>
                <a:tab pos="198120" algn="l"/>
                <a:tab pos="330200" algn="l"/>
              </a:tabLst>
            </a:pP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Giáo</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viên</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tổ</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chức</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xây</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dựng</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thống</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nhất</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thực</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hiện</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quy</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định</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trong</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lớp</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để</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trẻ</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khuyết</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tật</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hiểu</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và</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hằng</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ngày</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thực</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hành</a:t>
            </a:r>
            <a:r>
              <a:rPr lang="en-US" sz="2800" spc="-10" dirty="0">
                <a:latin typeface="Tahoma" panose="020B0604030504040204" pitchFamily="34" charset="0"/>
                <a:ea typeface="Tahoma" panose="020B0604030504040204" pitchFamily="34" charset="0"/>
                <a:cs typeface="Tahoma" panose="020B0604030504040204" pitchFamily="34" charset="0"/>
              </a:rPr>
              <a:t> =&gt; </a:t>
            </a:r>
            <a:r>
              <a:rPr lang="en-US" sz="2800" spc="-10" dirty="0" err="1">
                <a:latin typeface="Tahoma" panose="020B0604030504040204" pitchFamily="34" charset="0"/>
                <a:ea typeface="Tahoma" panose="020B0604030504040204" pitchFamily="34" charset="0"/>
                <a:cs typeface="Tahoma" panose="020B0604030504040204" pitchFamily="34" charset="0"/>
              </a:rPr>
              <a:t>tạo</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thói</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quen</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hành</a:t>
            </a:r>
            <a:r>
              <a:rPr lang="en-US" sz="2800" spc="-10" dirty="0">
                <a:latin typeface="Tahoma" panose="020B0604030504040204" pitchFamily="34" charset="0"/>
                <a:ea typeface="Tahoma" panose="020B0604030504040204" pitchFamily="34" charset="0"/>
                <a:cs typeface="Tahoma" panose="020B0604030504040204" pitchFamily="34" charset="0"/>
              </a:rPr>
              <a:t> vi </a:t>
            </a:r>
            <a:r>
              <a:rPr lang="en-US" sz="2800" spc="-10" dirty="0" err="1">
                <a:latin typeface="Tahoma" panose="020B0604030504040204" pitchFamily="34" charset="0"/>
                <a:ea typeface="Tahoma" panose="020B0604030504040204" pitchFamily="34" charset="0"/>
                <a:cs typeface="Tahoma" panose="020B0604030504040204" pitchFamily="34" charset="0"/>
              </a:rPr>
              <a:t>tuân</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thủ</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nền</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nếp</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lớp</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học</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Một</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số</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quy</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định</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cơ</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bản</a:t>
            </a:r>
            <a:r>
              <a:rPr lang="en-US" sz="2800" spc="-10" dirty="0">
                <a:latin typeface="Tahoma" panose="020B0604030504040204" pitchFamily="34" charset="0"/>
                <a:ea typeface="Tahoma" panose="020B0604030504040204" pitchFamily="34" charset="0"/>
                <a:cs typeface="Tahoma" panose="020B0604030504040204" pitchFamily="34" charset="0"/>
              </a:rPr>
              <a:t> </a:t>
            </a:r>
            <a:r>
              <a:rPr lang="en-US" sz="2800" spc="-10" dirty="0" err="1">
                <a:latin typeface="Tahoma" panose="020B0604030504040204" pitchFamily="34" charset="0"/>
                <a:ea typeface="Tahoma" panose="020B0604030504040204" pitchFamily="34" charset="0"/>
                <a:cs typeface="Tahoma" panose="020B0604030504040204" pitchFamily="34" charset="0"/>
              </a:rPr>
              <a:t>như</a:t>
            </a:r>
            <a:r>
              <a:rPr lang="en-US" sz="2800" spc="-10" dirty="0">
                <a:latin typeface="Tahoma" panose="020B0604030504040204" pitchFamily="34" charset="0"/>
                <a:ea typeface="Tahoma" panose="020B0604030504040204" pitchFamily="34" charset="0"/>
                <a:cs typeface="Tahoma" panose="020B0604030504040204" pitchFamily="34" charset="0"/>
              </a:rPr>
              <a:t>: </a:t>
            </a:r>
          </a:p>
          <a:p>
            <a:pPr algn="just" fontAlgn="base">
              <a:spcBef>
                <a:spcPts val="600"/>
              </a:spcBef>
              <a:tabLst>
                <a:tab pos="198120" algn="l"/>
                <a:tab pos="330200" algn="l"/>
              </a:tabLst>
            </a:pPr>
            <a:r>
              <a:rPr lang="en-US" sz="2800" spc="-10" dirty="0">
                <a:latin typeface="Tahoma" panose="020B0604030504040204" pitchFamily="34" charset="0"/>
                <a:ea typeface="Tahoma" panose="020B0604030504040204" pitchFamily="34" charset="0"/>
                <a:cs typeface="Tahoma" panose="020B0604030504040204" pitchFamily="34" charset="0"/>
              </a:rPr>
              <a:t>+ </a:t>
            </a:r>
            <a:r>
              <a:rPr lang="vi-VN" sz="2800" dirty="0">
                <a:latin typeface="Tahoma" panose="020B0604030504040204" pitchFamily="34" charset="0"/>
                <a:ea typeface="Tahoma" panose="020B0604030504040204" pitchFamily="34" charset="0"/>
                <a:cs typeface="Tahoma" panose="020B0604030504040204" pitchFamily="34" charset="0"/>
              </a:rPr>
              <a:t>Quy định về hành vi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trung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lắng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nghe</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không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nói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chuyện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riêng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ngồi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ngoan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tay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biểu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sắp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xếp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đồ</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dùng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gọn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gàng</a:t>
            </a:r>
            <a:r>
              <a:rPr lang="en-US" sz="2800" dirty="0">
                <a:latin typeface="Tahoma" panose="020B0604030504040204" pitchFamily="34" charset="0"/>
                <a:ea typeface="Tahoma" panose="020B0604030504040204" pitchFamily="34" charset="0"/>
                <a:cs typeface="Tahoma" panose="020B0604030504040204" pitchFamily="34" charset="0"/>
              </a:rPr>
              <a:t>…</a:t>
            </a:r>
          </a:p>
          <a:p>
            <a:pPr algn="just" fontAlgn="base">
              <a:spcBef>
                <a:spcPts val="600"/>
              </a:spcBef>
              <a:tabLst>
                <a:tab pos="198120" algn="l"/>
                <a:tab pos="330200" algn="l"/>
              </a:tabLst>
            </a:pPr>
            <a:r>
              <a:rPr lang="da-DK" sz="2800" dirty="0">
                <a:latin typeface="Tahoma" panose="020B0604030504040204" pitchFamily="34" charset="0"/>
                <a:ea typeface="Tahoma" panose="020B0604030504040204" pitchFamily="34" charset="0"/>
                <a:cs typeface="Tahoma" panose="020B0604030504040204" pitchFamily="34" charset="0"/>
              </a:rPr>
              <a:t>+ Sự đi lại: đối với trẻ khuyết tật, nhất là trẻ tăng động giảm chú ý, việc duy trì ngồi một chỗ, hạn chế là hết sức quan trọng =&gt; giáo viên cần quan sát và xử lý linh động. </a:t>
            </a:r>
          </a:p>
        </p:txBody>
      </p:sp>
    </p:spTree>
    <p:extLst>
      <p:ext uri="{BB962C8B-B14F-4D97-AF65-F5344CB8AC3E}">
        <p14:creationId xmlns:p14="http://schemas.microsoft.com/office/powerpoint/2010/main" val="343293657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193CF490-8E93-741D-0905-732F67949E34}"/>
              </a:ext>
            </a:extLst>
          </p:cNvPr>
          <p:cNvSpPr txBox="1"/>
          <p:nvPr/>
        </p:nvSpPr>
        <p:spPr>
          <a:xfrm>
            <a:off x="946562" y="1130258"/>
            <a:ext cx="10298875" cy="3693319"/>
          </a:xfrm>
          <a:prstGeom prst="rect">
            <a:avLst/>
          </a:prstGeom>
          <a:noFill/>
        </p:spPr>
        <p:txBody>
          <a:bodyPr wrap="square">
            <a:spAutoFit/>
          </a:bodyPr>
          <a:lstStyle/>
          <a:p>
            <a:pPr indent="0" algn="just" fontAlgn="base">
              <a:spcBef>
                <a:spcPts val="600"/>
              </a:spcBef>
              <a:buFont typeface="Avenir Next LT Pro" panose="020B0504020202020204" pitchFamily="34" charset="0"/>
              <a:buNone/>
              <a:tabLst>
                <a:tab pos="198120" algn="l"/>
                <a:tab pos="330200" algn="l"/>
              </a:tabLst>
            </a:pPr>
            <a:r>
              <a:rPr lang="da-DK" sz="2800" b="1" spc="-10" dirty="0">
                <a:latin typeface="Tahoma" panose="020B0604030504040204" pitchFamily="34" charset="0"/>
                <a:ea typeface="Tahoma" panose="020B0604030504040204" pitchFamily="34" charset="0"/>
                <a:cs typeface="Tahoma" panose="020B0604030504040204" pitchFamily="34" charset="0"/>
              </a:rPr>
              <a:t>* Thực hiện qui định trong </a:t>
            </a:r>
            <a:r>
              <a:rPr lang="vi-VN" sz="2800" b="1" spc="-10" dirty="0">
                <a:latin typeface="Tahoma" panose="020B0604030504040204" pitchFamily="34" charset="0"/>
                <a:ea typeface="Tahoma" panose="020B0604030504040204" pitchFamily="34" charset="0"/>
                <a:cs typeface="Tahoma" panose="020B0604030504040204" pitchFamily="34" charset="0"/>
              </a:rPr>
              <a:t>lớp</a:t>
            </a:r>
            <a:r>
              <a:rPr lang="en-US" sz="2800" b="1" spc="-10" dirty="0">
                <a:latin typeface="Tahoma" panose="020B0604030504040204" pitchFamily="34" charset="0"/>
                <a:ea typeface="Tahoma" panose="020B0604030504040204" pitchFamily="34" charset="0"/>
                <a:cs typeface="Tahoma" panose="020B0604030504040204" pitchFamily="34" charset="0"/>
              </a:rPr>
              <a:t>:</a:t>
            </a:r>
          </a:p>
          <a:p>
            <a:pPr algn="just" fontAlgn="base">
              <a:spcBef>
                <a:spcPts val="600"/>
              </a:spcBef>
              <a:tabLst>
                <a:tab pos="198120" algn="l"/>
                <a:tab pos="330200" algn="l"/>
              </a:tabLst>
            </a:pPr>
            <a:r>
              <a:rPr lang="da-DK" sz="2800" dirty="0">
                <a:latin typeface="Tahoma" panose="020B0604030504040204" pitchFamily="34" charset="0"/>
                <a:ea typeface="Tahoma" panose="020B0604030504040204" pitchFamily="34" charset="0"/>
                <a:cs typeface="Tahoma" panose="020B0604030504040204" pitchFamily="34" charset="0"/>
              </a:rPr>
              <a:t>- Đáp ứng yêu cầu hoạt động trong nhóm và hoạt động tập thể: tổ chức các hoạt động nhóm để tạo cơ hội cho trẻ tham gia cùng các bạn, giao nhiệm vụ cho trẻ khuyết tật như các trẻ khác và khuyến khích trẻ thực hiện, ghi nhận sự cố gắng của trẻ kịp thời.</a:t>
            </a:r>
          </a:p>
          <a:p>
            <a:pPr algn="just" fontAlgn="base">
              <a:spcBef>
                <a:spcPts val="600"/>
              </a:spcBef>
              <a:tabLst>
                <a:tab pos="198120" algn="l"/>
                <a:tab pos="330200" algn="l"/>
              </a:tabLst>
            </a:pPr>
            <a:r>
              <a:rPr lang="nb-NO" sz="2800" dirty="0">
                <a:latin typeface="Tahoma" panose="020B0604030504040204" pitchFamily="34" charset="0"/>
                <a:ea typeface="Tahoma" panose="020B0604030504040204" pitchFamily="34" charset="0"/>
                <a:cs typeface="Tahoma" panose="020B0604030504040204" pitchFamily="34" charset="0"/>
              </a:rPr>
              <a:t>- Thực hành các thói quen tự phục vụ: thường xuyên hằng ngày.</a:t>
            </a:r>
            <a:endParaRPr lang="en-US" sz="2800" dirty="0"/>
          </a:p>
        </p:txBody>
      </p:sp>
    </p:spTree>
    <p:extLst>
      <p:ext uri="{BB962C8B-B14F-4D97-AF65-F5344CB8AC3E}">
        <p14:creationId xmlns:p14="http://schemas.microsoft.com/office/powerpoint/2010/main" val="50624360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xmlns="" id="{36CD0F97-2E5B-4E84-8544-EB24DED104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Freeform: Shape 20">
            <a:extLst>
              <a:ext uri="{FF2B5EF4-FFF2-40B4-BE49-F238E27FC236}">
                <a16:creationId xmlns:a16="http://schemas.microsoft.com/office/drawing/2014/main" xmlns="" id="{65CDAFE1-059B-49EF-8E73-47DED29BD77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1430000" cy="6105523"/>
          </a:xfrm>
          <a:custGeom>
            <a:avLst/>
            <a:gdLst>
              <a:gd name="connsiteX0" fmla="*/ 0 w 11430000"/>
              <a:gd name="connsiteY0" fmla="*/ 0 h 6105523"/>
              <a:gd name="connsiteX1" fmla="*/ 7267575 w 11430000"/>
              <a:gd name="connsiteY1" fmla="*/ 0 h 6105523"/>
              <a:gd name="connsiteX2" fmla="*/ 7267575 w 11430000"/>
              <a:gd name="connsiteY2" fmla="*/ 762000 h 6105523"/>
              <a:gd name="connsiteX3" fmla="*/ 11430000 w 11430000"/>
              <a:gd name="connsiteY3" fmla="*/ 762000 h 6105523"/>
              <a:gd name="connsiteX4" fmla="*/ 11430000 w 11430000"/>
              <a:gd name="connsiteY4" fmla="*/ 6105523 h 6105523"/>
              <a:gd name="connsiteX5" fmla="*/ 7267575 w 11430000"/>
              <a:gd name="connsiteY5" fmla="*/ 6105523 h 6105523"/>
              <a:gd name="connsiteX6" fmla="*/ 5334000 w 11430000"/>
              <a:gd name="connsiteY6" fmla="*/ 6105523 h 6105523"/>
              <a:gd name="connsiteX7" fmla="*/ 0 w 11430000"/>
              <a:gd name="connsiteY7" fmla="*/ 6105523 h 610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430000" h="6105523">
                <a:moveTo>
                  <a:pt x="0" y="0"/>
                </a:moveTo>
                <a:lnTo>
                  <a:pt x="7267575" y="0"/>
                </a:lnTo>
                <a:lnTo>
                  <a:pt x="7267575" y="762000"/>
                </a:lnTo>
                <a:lnTo>
                  <a:pt x="11430000" y="762000"/>
                </a:lnTo>
                <a:lnTo>
                  <a:pt x="11430000" y="6105523"/>
                </a:lnTo>
                <a:lnTo>
                  <a:pt x="7267575" y="6105523"/>
                </a:lnTo>
                <a:lnTo>
                  <a:pt x="5334000" y="6105523"/>
                </a:lnTo>
                <a:lnTo>
                  <a:pt x="0" y="6105523"/>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xmlns="" id="{3B11ACD5-A274-4D42-43F5-A72AD7A03E97}"/>
              </a:ext>
            </a:extLst>
          </p:cNvPr>
          <p:cNvSpPr>
            <a:spLocks noGrp="1"/>
          </p:cNvSpPr>
          <p:nvPr>
            <p:ph type="title"/>
          </p:nvPr>
        </p:nvSpPr>
        <p:spPr>
          <a:xfrm>
            <a:off x="916012" y="752478"/>
            <a:ext cx="10088686" cy="672286"/>
          </a:xfrm>
        </p:spPr>
        <p:txBody>
          <a:bodyPr>
            <a:normAutofit fontScale="90000"/>
          </a:bodyPr>
          <a:lstStyle/>
          <a:p>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I.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Khái</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niệm</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vai</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trò</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ý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nghĩa</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của</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kĩ</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năng</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tiền</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học</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đường</a:t>
            </a:r>
            <a:r>
              <a:rPr lang="en-US" sz="3200" b="1" dirty="0">
                <a:latin typeface="Tahoma" panose="020B0604030504040204" pitchFamily="34" charset="0"/>
                <a:ea typeface="Tahoma" panose="020B0604030504040204" pitchFamily="34" charset="0"/>
                <a:cs typeface="Tahoma" panose="020B0604030504040204" pitchFamily="34" charset="0"/>
              </a:rPr>
              <a:t/>
            </a:r>
            <a:br>
              <a:rPr lang="en-US" sz="3200" b="1" dirty="0">
                <a:latin typeface="Tahoma" panose="020B0604030504040204" pitchFamily="34" charset="0"/>
                <a:ea typeface="Tahoma" panose="020B0604030504040204" pitchFamily="34" charset="0"/>
                <a:cs typeface="Tahoma" panose="020B0604030504040204" pitchFamily="34" charset="0"/>
              </a:rPr>
            </a:br>
            <a:endPar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xmlns="" id="{FC05941C-B5AE-0C92-8EEC-1376B2E02B87}"/>
              </a:ext>
            </a:extLst>
          </p:cNvPr>
          <p:cNvSpPr>
            <a:spLocks noGrp="1"/>
          </p:cNvSpPr>
          <p:nvPr>
            <p:ph idx="1"/>
          </p:nvPr>
        </p:nvSpPr>
        <p:spPr>
          <a:xfrm>
            <a:off x="464288" y="1291970"/>
            <a:ext cx="10811700" cy="5189792"/>
          </a:xfrm>
        </p:spPr>
        <p:txBody>
          <a:bodyPr>
            <a:normAutofit fontScale="25000" lnSpcReduction="20000"/>
          </a:bodyPr>
          <a:lstStyle/>
          <a:p>
            <a:pPr marL="0" indent="0" algn="just">
              <a:lnSpc>
                <a:spcPct val="120000"/>
              </a:lnSpc>
              <a:spcBef>
                <a:spcPts val="600"/>
              </a:spcBef>
              <a:spcAft>
                <a:spcPts val="600"/>
              </a:spcAft>
              <a:buNone/>
            </a:pPr>
            <a:r>
              <a:rPr lang="pt-BR" sz="2400" dirty="0">
                <a:effectLst/>
                <a:latin typeface="Tahoma" panose="020B0604030504040204" pitchFamily="34" charset="0"/>
                <a:ea typeface="Tahoma" panose="020B0604030504040204" pitchFamily="34" charset="0"/>
                <a:cs typeface="Tahoma" panose="020B0604030504040204" pitchFamily="34" charset="0"/>
              </a:rPr>
              <a:t>	</a:t>
            </a:r>
            <a:r>
              <a:rPr lang="pt-BR" sz="11200" b="1" dirty="0">
                <a:solidFill>
                  <a:srgbClr val="1508B8"/>
                </a:solidFill>
                <a:latin typeface="Tahoma" panose="020B0604030504040204" pitchFamily="34" charset="0"/>
                <a:ea typeface="Tahoma" panose="020B0604030504040204" pitchFamily="34" charset="0"/>
                <a:cs typeface="Tahoma" panose="020B0604030504040204" pitchFamily="34" charset="0"/>
              </a:rPr>
              <a:t>1. Khái niệm</a:t>
            </a:r>
            <a:r>
              <a:rPr lang="pt-BR" sz="11200" dirty="0">
                <a:latin typeface="Tahoma" panose="020B0604030504040204" pitchFamily="34" charset="0"/>
                <a:ea typeface="Tahoma" panose="020B0604030504040204" pitchFamily="34" charset="0"/>
                <a:cs typeface="Tahoma" panose="020B0604030504040204" pitchFamily="34" charset="0"/>
              </a:rPr>
              <a:t>: l</a:t>
            </a:r>
            <a:r>
              <a:rPr lang="pt-BR" sz="11200" dirty="0">
                <a:effectLst/>
                <a:latin typeface="Tahoma" panose="020B0604030504040204" pitchFamily="34" charset="0"/>
                <a:ea typeface="Tahoma" panose="020B0604030504040204" pitchFamily="34" charset="0"/>
                <a:cs typeface="Tahoma" panose="020B0604030504040204" pitchFamily="34" charset="0"/>
              </a:rPr>
              <a:t>à những kĩ năng cơ bản, chuẩn bị cho trẻ trong giai đoạn chuyển tiếp từ mầm non lên tiểu học để đảm bảo sự sẵn sàng về tâm lí và năng lực học tập để trẻ có thể thành công khi học tập ở trường tiểu học và học tập suốt đời.</a:t>
            </a:r>
            <a:endParaRPr lang="en-US" sz="11200" dirty="0">
              <a:latin typeface="Tahoma" panose="020B0604030504040204" pitchFamily="34" charset="0"/>
              <a:ea typeface="Tahoma" panose="020B0604030504040204" pitchFamily="34" charset="0"/>
              <a:cs typeface="Tahoma" panose="020B0604030504040204" pitchFamily="34" charset="0"/>
            </a:endParaRPr>
          </a:p>
          <a:p>
            <a:pPr marL="0" indent="0" algn="just">
              <a:lnSpc>
                <a:spcPct val="120000"/>
              </a:lnSpc>
              <a:spcBef>
                <a:spcPts val="600"/>
              </a:spcBef>
              <a:spcAft>
                <a:spcPts val="600"/>
              </a:spcAft>
              <a:buNone/>
            </a:pP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pt-BR" sz="11200" dirty="0">
                <a:effectLst/>
                <a:latin typeface="Tahoma" panose="020B0604030504040204" pitchFamily="34" charset="0"/>
                <a:ea typeface="Tahoma" panose="020B0604030504040204" pitchFamily="34" charset="0"/>
                <a:cs typeface="Tahoma" panose="020B0604030504040204" pitchFamily="34" charset="0"/>
              </a:rPr>
              <a:t>Kĩ năng tiền học đường cho trẻ bao gồm:</a:t>
            </a:r>
          </a:p>
          <a:p>
            <a:pPr marL="0" indent="0" algn="just">
              <a:lnSpc>
                <a:spcPct val="120000"/>
              </a:lnSpc>
              <a:spcBef>
                <a:spcPts val="600"/>
              </a:spcBef>
              <a:spcAft>
                <a:spcPts val="600"/>
              </a:spcAft>
              <a:buNone/>
            </a:pPr>
            <a:r>
              <a:rPr lang="pt-BR" sz="11200" dirty="0">
                <a:latin typeface="Tahoma" panose="020B0604030504040204" pitchFamily="34" charset="0"/>
                <a:ea typeface="Tahoma" panose="020B0604030504040204" pitchFamily="34" charset="0"/>
                <a:cs typeface="Tahoma" panose="020B0604030504040204" pitchFamily="34" charset="0"/>
              </a:rPr>
              <a:t>- K</a:t>
            </a:r>
            <a:r>
              <a:rPr lang="en-US" sz="11200" dirty="0">
                <a:effectLst/>
                <a:latin typeface="Tahoma" panose="020B0604030504040204" pitchFamily="34" charset="0"/>
                <a:ea typeface="Tahoma" panose="020B0604030504040204" pitchFamily="34" charset="0"/>
                <a:cs typeface="Tahoma" panose="020B0604030504040204" pitchFamily="34" charset="0"/>
              </a:rPr>
              <a:t>ĩ </a:t>
            </a:r>
            <a:r>
              <a:rPr lang="en-US" sz="11200" dirty="0" err="1">
                <a:effectLst/>
                <a:latin typeface="Tahoma" panose="020B0604030504040204" pitchFamily="34" charset="0"/>
                <a:ea typeface="Tahoma" panose="020B0604030504040204" pitchFamily="34" charset="0"/>
                <a:cs typeface="Tahoma" panose="020B0604030504040204" pitchFamily="34" charset="0"/>
              </a:rPr>
              <a:t>năng</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tự</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phục</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vụ</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và</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quản</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lí</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học</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tập</a:t>
            </a:r>
            <a:r>
              <a:rPr lang="en-US" sz="11200" dirty="0">
                <a:effectLst/>
                <a:latin typeface="Tahoma" panose="020B0604030504040204" pitchFamily="34" charset="0"/>
                <a:ea typeface="Tahoma" panose="020B0604030504040204" pitchFamily="34" charset="0"/>
                <a:cs typeface="Tahoma" panose="020B0604030504040204" pitchFamily="34" charset="0"/>
              </a:rPr>
              <a:t>. </a:t>
            </a:r>
          </a:p>
          <a:p>
            <a:pPr marL="0" indent="0" algn="just">
              <a:lnSpc>
                <a:spcPct val="120000"/>
              </a:lnSpc>
              <a:spcBef>
                <a:spcPts val="600"/>
              </a:spcBef>
              <a:spcAft>
                <a:spcPts val="600"/>
              </a:spcAft>
              <a:buNone/>
            </a:pPr>
            <a:r>
              <a:rPr lang="en-US" sz="11200" dirty="0">
                <a:latin typeface="Tahoma" panose="020B0604030504040204" pitchFamily="34" charset="0"/>
                <a:ea typeface="Tahoma" panose="020B0604030504040204" pitchFamily="34" charset="0"/>
                <a:cs typeface="Tahoma" panose="020B0604030504040204" pitchFamily="34" charset="0"/>
              </a:rPr>
              <a:t>- </a:t>
            </a:r>
            <a:r>
              <a:rPr lang="en-US" sz="11200" dirty="0" err="1">
                <a:latin typeface="Tahoma" panose="020B0604030504040204" pitchFamily="34" charset="0"/>
                <a:ea typeface="Tahoma" panose="020B0604030504040204" pitchFamily="34" charset="0"/>
                <a:cs typeface="Tahoma" panose="020B0604030504040204" pitchFamily="34" charset="0"/>
              </a:rPr>
              <a:t>K</a:t>
            </a:r>
            <a:r>
              <a:rPr lang="en-US" sz="11200" dirty="0" err="1">
                <a:effectLst/>
                <a:latin typeface="Tahoma" panose="020B0604030504040204" pitchFamily="34" charset="0"/>
                <a:ea typeface="Tahoma" panose="020B0604030504040204" pitchFamily="34" charset="0"/>
                <a:cs typeface="Tahoma" panose="020B0604030504040204" pitchFamily="34" charset="0"/>
              </a:rPr>
              <a:t>ĩ</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năng</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nhận</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thức</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học</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tập</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cho</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trẻ</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khuyết</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tật</a:t>
            </a:r>
            <a:r>
              <a:rPr lang="en-US" sz="11200" dirty="0">
                <a:latin typeface="Tahoma" panose="020B0604030504040204" pitchFamily="34" charset="0"/>
                <a:ea typeface="Tahoma" panose="020B0604030504040204" pitchFamily="34" charset="0"/>
                <a:cs typeface="Tahoma" panose="020B0604030504040204" pitchFamily="34" charset="0"/>
              </a:rPr>
              <a:t>.</a:t>
            </a:r>
          </a:p>
          <a:p>
            <a:pPr marL="0" indent="0" algn="just">
              <a:lnSpc>
                <a:spcPct val="120000"/>
              </a:lnSpc>
              <a:spcBef>
                <a:spcPts val="600"/>
              </a:spcBef>
              <a:spcAft>
                <a:spcPts val="600"/>
              </a:spcAft>
              <a:buNone/>
            </a:pPr>
            <a:r>
              <a:rPr lang="en-US" sz="11200" dirty="0">
                <a:latin typeface="Tahoma" panose="020B0604030504040204" pitchFamily="34" charset="0"/>
                <a:ea typeface="Tahoma" panose="020B0604030504040204" pitchFamily="34" charset="0"/>
                <a:cs typeface="Tahoma" panose="020B0604030504040204" pitchFamily="34" charset="0"/>
              </a:rPr>
              <a:t>- </a:t>
            </a:r>
            <a:r>
              <a:rPr lang="en-US" sz="11200" dirty="0" err="1">
                <a:latin typeface="Tahoma" panose="020B0604030504040204" pitchFamily="34" charset="0"/>
                <a:ea typeface="Tahoma" panose="020B0604030504040204" pitchFamily="34" charset="0"/>
                <a:cs typeface="Tahoma" panose="020B0604030504040204" pitchFamily="34" charset="0"/>
              </a:rPr>
              <a:t>K</a:t>
            </a:r>
            <a:r>
              <a:rPr lang="en-US" sz="11200" dirty="0" err="1">
                <a:effectLst/>
                <a:latin typeface="Tahoma" panose="020B0604030504040204" pitchFamily="34" charset="0"/>
                <a:ea typeface="Tahoma" panose="020B0604030504040204" pitchFamily="34" charset="0"/>
                <a:cs typeface="Tahoma" panose="020B0604030504040204" pitchFamily="34" charset="0"/>
              </a:rPr>
              <a:t>ĩ</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năng</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pt-BR" sz="11200" dirty="0">
                <a:effectLst/>
                <a:latin typeface="Tahoma" panose="020B0604030504040204" pitchFamily="34" charset="0"/>
                <a:ea typeface="Tahoma" panose="020B0604030504040204" pitchFamily="34" charset="0"/>
                <a:cs typeface="Tahoma" panose="020B0604030504040204" pitchFamily="34" charset="0"/>
              </a:rPr>
              <a:t>xã hội và duy trì mối quan hệ trong học tập cho trẻ khuyết tật. </a:t>
            </a:r>
            <a:endParaRPr lang="en-US" sz="11200" dirty="0">
              <a:latin typeface="Tahoma" panose="020B0604030504040204" pitchFamily="34" charset="0"/>
              <a:ea typeface="Tahoma" panose="020B0604030504040204" pitchFamily="34" charset="0"/>
              <a:cs typeface="Tahoma" panose="020B0604030504040204" pitchFamily="34" charset="0"/>
            </a:endParaRPr>
          </a:p>
          <a:p>
            <a:pPr marL="0" indent="0" algn="just">
              <a:lnSpc>
                <a:spcPct val="120000"/>
              </a:lnSpc>
              <a:spcBef>
                <a:spcPts val="600"/>
              </a:spcBef>
              <a:spcAft>
                <a:spcPts val="600"/>
              </a:spcAft>
              <a:buNone/>
            </a:pPr>
            <a:r>
              <a:rPr lang="en-US" sz="11200" dirty="0">
                <a:effectLst/>
                <a:latin typeface="Tahoma" panose="020B0604030504040204" pitchFamily="34" charset="0"/>
                <a:ea typeface="Tahoma" panose="020B0604030504040204" pitchFamily="34" charset="0"/>
                <a:cs typeface="Tahoma" panose="020B0604030504040204" pitchFamily="34" charset="0"/>
              </a:rPr>
              <a:t>=&gt; </a:t>
            </a:r>
            <a:r>
              <a:rPr lang="en-US" sz="11200" dirty="0" err="1">
                <a:effectLst/>
                <a:latin typeface="Tahoma" panose="020B0604030504040204" pitchFamily="34" charset="0"/>
                <a:ea typeface="Tahoma" panose="020B0604030504040204" pitchFamily="34" charset="0"/>
                <a:cs typeface="Tahoma" panose="020B0604030504040204" pitchFamily="34" charset="0"/>
              </a:rPr>
              <a:t>Ngoài</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ra</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mỗi</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trẻ</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khuyết</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tật</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sẽ</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có</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những</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kĩ</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năng</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đặc</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thù</a:t>
            </a:r>
            <a:r>
              <a:rPr lang="en-US" sz="11200" dirty="0">
                <a:effectLst/>
                <a:latin typeface="Tahoma" panose="020B0604030504040204" pitchFamily="34" charset="0"/>
                <a:ea typeface="Tahoma" panose="020B0604030504040204" pitchFamily="34" charset="0"/>
                <a:cs typeface="Tahoma" panose="020B0604030504040204" pitchFamily="34" charset="0"/>
              </a:rPr>
              <a:t> </a:t>
            </a:r>
            <a:r>
              <a:rPr lang="en-US" sz="11200" dirty="0" err="1">
                <a:effectLst/>
                <a:latin typeface="Tahoma" panose="020B0604030504040204" pitchFamily="34" charset="0"/>
                <a:ea typeface="Tahoma" panose="020B0604030504040204" pitchFamily="34" charset="0"/>
                <a:cs typeface="Tahoma" panose="020B0604030504040204" pitchFamily="34" charset="0"/>
              </a:rPr>
              <a:t>riêng</a:t>
            </a:r>
            <a:r>
              <a:rPr lang="en-US" sz="11200" dirty="0">
                <a:effectLst/>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37170744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31DDDA9E-DE81-9B42-9860-060DC2697C7F}"/>
              </a:ext>
            </a:extLst>
          </p:cNvPr>
          <p:cNvSpPr>
            <a:spLocks noGrp="1"/>
          </p:cNvSpPr>
          <p:nvPr>
            <p:ph type="title"/>
          </p:nvPr>
        </p:nvSpPr>
        <p:spPr>
          <a:xfrm>
            <a:off x="888671" y="922761"/>
            <a:ext cx="10414658" cy="803341"/>
          </a:xfrm>
        </p:spPr>
        <p:txBody>
          <a:bodyPr vert="horz" lIns="91440" tIns="45720" rIns="91440" bIns="45720" rtlCol="0" anchor="ctr">
            <a:normAutofit/>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2.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Kĩ</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năng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pt-BR" sz="2800" b="1" dirty="0">
                <a:solidFill>
                  <a:srgbClr val="FF0000"/>
                </a:solidFill>
                <a:latin typeface="Tahoma" panose="020B0604030504040204" pitchFamily="34" charset="0"/>
                <a:ea typeface="Tahoma" panose="020B0604030504040204" pitchFamily="34" charset="0"/>
                <a:cs typeface="Tahoma" panose="020B0604030504040204" pitchFamily="34" charset="0"/>
              </a:rPr>
              <a:t>nhận thức:</a:t>
            </a:r>
            <a:endPar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xmlns="" id="{A5D3D2CD-5A06-52F3-7307-ABBF13C9A6EF}"/>
              </a:ext>
            </a:extLst>
          </p:cNvPr>
          <p:cNvSpPr txBox="1"/>
          <p:nvPr/>
        </p:nvSpPr>
        <p:spPr>
          <a:xfrm>
            <a:off x="486888" y="1726102"/>
            <a:ext cx="10816441" cy="3691588"/>
          </a:xfrm>
          <a:prstGeom prst="rect">
            <a:avLst/>
          </a:prstGeom>
          <a:noFill/>
        </p:spPr>
        <p:txBody>
          <a:bodyPr wrap="square">
            <a:spAutoFit/>
          </a:bodyPr>
          <a:lstStyle/>
          <a:p>
            <a:pPr marL="822960" indent="-457200" algn="just" fontAlgn="base">
              <a:spcBef>
                <a:spcPts val="600"/>
              </a:spcBef>
              <a:buFontTx/>
              <a:buChar char="-"/>
              <a:tabLst>
                <a:tab pos="198120" algn="l"/>
                <a:tab pos="330200" algn="l"/>
              </a:tabLst>
            </a:pP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nhận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nhân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quyết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tiến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của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Bao </a:t>
            </a:r>
            <a:r>
              <a:rPr lang="en-US" sz="2800" dirty="0" err="1">
                <a:latin typeface="Tahoma" panose="020B0604030504040204" pitchFamily="34" charset="0"/>
                <a:ea typeface="Tahoma" panose="020B0604030504040204" pitchFamily="34" charset="0"/>
                <a:cs typeface="Tahoma" panose="020B0604030504040204" pitchFamily="34" charset="0"/>
              </a:rPr>
              <a:t>gồm</a:t>
            </a:r>
            <a:r>
              <a:rPr lang="en-US" sz="2800" dirty="0">
                <a:latin typeface="Tahoma" panose="020B0604030504040204" pitchFamily="34" charset="0"/>
                <a:ea typeface="Tahoma" panose="020B0604030504040204" pitchFamily="34" charset="0"/>
                <a:cs typeface="Tahoma" panose="020B0604030504040204" pitchFamily="34" charset="0"/>
              </a:rPr>
              <a:t>: </a:t>
            </a:r>
          </a:p>
          <a:p>
            <a:pPr marL="822960" indent="-457200" algn="just" fontAlgn="base">
              <a:spcBef>
                <a:spcPts val="600"/>
              </a:spcBef>
              <a:buFont typeface="Arial" panose="020B0604020202020204" pitchFamily="34" charset="0"/>
              <a:buChar char="•"/>
              <a:tabLst>
                <a:tab pos="198120" algn="l"/>
                <a:tab pos="330200" algn="l"/>
              </a:tabLst>
            </a:pP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quyết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p>
          <a:p>
            <a:pPr marL="822960" indent="-457200" algn="just" fontAlgn="base">
              <a:spcBef>
                <a:spcPts val="600"/>
              </a:spcBef>
              <a:buFont typeface="Arial" panose="020B0604020202020204" pitchFamily="34" charset="0"/>
              <a:buChar char="•"/>
              <a:tabLst>
                <a:tab pos="198120" algn="l"/>
                <a:tab pos="330200" algn="l"/>
              </a:tabLst>
            </a:pPr>
            <a:r>
              <a:rPr lang="en-US" sz="2800" dirty="0" err="1">
                <a:latin typeface="Tahoma" panose="020B0604030504040204" pitchFamily="34" charset="0"/>
                <a:ea typeface="Tahoma" panose="020B0604030504040204" pitchFamily="34" charset="0"/>
                <a:cs typeface="Tahoma" panose="020B0604030504040204" pitchFamily="34" charset="0"/>
              </a:rPr>
              <a:t>Hệ</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thống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thao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tiến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a:t>
            </a:r>
          </a:p>
          <a:p>
            <a:pPr marL="822960" indent="-457200" algn="just" fontAlgn="base">
              <a:spcBef>
                <a:spcPts val="600"/>
              </a:spcBef>
              <a:buFont typeface="Arial" panose="020B0604020202020204" pitchFamily="34" charset="0"/>
              <a:buChar char="•"/>
              <a:tabLst>
                <a:tab pos="198120" algn="l"/>
                <a:tab pos="330200" algn="l"/>
              </a:tabLst>
            </a:pP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tổ</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theo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một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cấu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thống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rõ</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ràng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đảm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bảo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quả</a:t>
            </a:r>
            <a:r>
              <a:rPr lang="en-US" sz="2800" dirty="0">
                <a:latin typeface="Tahoma" panose="020B0604030504040204" pitchFamily="34" charset="0"/>
                <a:ea typeface="Tahoma" panose="020B0604030504040204" pitchFamily="34" charset="0"/>
                <a:cs typeface="Tahoma" panose="020B0604030504040204" pitchFamily="34" charset="0"/>
              </a:rPr>
              <a:t>…</a:t>
            </a:r>
          </a:p>
          <a:p>
            <a:pPr marL="651510" marR="0" lvl="0" indent="-285750" algn="just" defTabSz="914400" rtl="0" eaLnBrk="1" fontAlgn="base" latinLnBrk="0" hangingPunct="1">
              <a:lnSpc>
                <a:spcPct val="105000"/>
              </a:lnSpc>
              <a:spcBef>
                <a:spcPts val="600"/>
              </a:spcBef>
              <a:spcAft>
                <a:spcPts val="0"/>
              </a:spcAft>
              <a:buClr>
                <a:srgbClr val="FA2481"/>
              </a:buClr>
              <a:buSzTx/>
              <a:buFontTx/>
              <a:buChar char="-"/>
              <a:tabLst>
                <a:tab pos="198120" algn="l"/>
                <a:tab pos="330200" algn="l"/>
              </a:tabLst>
              <a:defRPr/>
            </a:pPr>
            <a:endParaRPr lang="en-US" dirty="0"/>
          </a:p>
        </p:txBody>
      </p:sp>
    </p:spTree>
    <p:extLst>
      <p:ext uri="{BB962C8B-B14F-4D97-AF65-F5344CB8AC3E}">
        <p14:creationId xmlns:p14="http://schemas.microsoft.com/office/powerpoint/2010/main" val="113557336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B331CD18-B726-E2FE-BD4D-ADEB0B41F655}"/>
              </a:ext>
            </a:extLst>
          </p:cNvPr>
          <p:cNvSpPr txBox="1"/>
          <p:nvPr/>
        </p:nvSpPr>
        <p:spPr>
          <a:xfrm>
            <a:off x="866899" y="954206"/>
            <a:ext cx="10412677" cy="5261248"/>
          </a:xfrm>
          <a:prstGeom prst="rect">
            <a:avLst/>
          </a:prstGeom>
          <a:noFill/>
        </p:spPr>
        <p:txBody>
          <a:bodyPr wrap="square">
            <a:spAutoFit/>
          </a:bodyPr>
          <a:lstStyle/>
          <a:p>
            <a:pPr marL="365760" algn="just" fontAlgn="base">
              <a:spcBef>
                <a:spcPts val="600"/>
              </a:spcBef>
              <a:tabLst>
                <a:tab pos="198120" algn="l"/>
                <a:tab pos="330200" algn="l"/>
              </a:tabLst>
            </a:pP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nhận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hiện</a:t>
            </a:r>
            <a:r>
              <a:rPr lang="en-US" sz="2800" dirty="0">
                <a:latin typeface="Tahoma" panose="020B0604030504040204" pitchFamily="34" charset="0"/>
                <a:ea typeface="Tahoma" panose="020B0604030504040204" pitchFamily="34" charset="0"/>
                <a:cs typeface="Tahoma" panose="020B0604030504040204" pitchFamily="34" charset="0"/>
              </a:rPr>
              <a:t> ở ý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những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diễn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ra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thống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giúp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quyết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nhanh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chính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xác</a:t>
            </a:r>
            <a:r>
              <a:rPr lang="en-US" sz="2800" dirty="0">
                <a:latin typeface="Tahoma" panose="020B0604030504040204" pitchFamily="34" charset="0"/>
                <a:ea typeface="Tahoma" panose="020B0604030504040204" pitchFamily="34" charset="0"/>
                <a:cs typeface="Tahoma" panose="020B0604030504040204" pitchFamily="34" charset="0"/>
              </a:rPr>
              <a:t>.</a:t>
            </a:r>
          </a:p>
          <a:p>
            <a:pPr marL="365760" algn="just" fontAlgn="base">
              <a:spcBef>
                <a:spcPts val="600"/>
              </a:spcBef>
              <a:tabLst>
                <a:tab pos="198120" algn="l"/>
                <a:tab pos="330200" algn="l"/>
              </a:tabLst>
            </a:pP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nhận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diễn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ra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thông</a:t>
            </a:r>
            <a:r>
              <a:rPr lang="en-US" sz="2800" dirty="0">
                <a:latin typeface="Tahoma" panose="020B0604030504040204" pitchFamily="34" charset="0"/>
                <a:ea typeface="Tahoma" panose="020B0604030504040204" pitchFamily="34" charset="0"/>
                <a:cs typeface="Tahoma" panose="020B0604030504040204" pitchFamily="34" charset="0"/>
              </a:rPr>
              <a:t> qua </a:t>
            </a:r>
            <a:r>
              <a:rPr lang="en-US" sz="2800" dirty="0" err="1">
                <a:latin typeface="Tahoma" panose="020B0604030504040204" pitchFamily="34" charset="0"/>
                <a:ea typeface="Tahoma" panose="020B0604030504040204" pitchFamily="34" charset="0"/>
                <a:cs typeface="Tahoma" panose="020B0604030504040204" pitchFamily="34" charset="0"/>
              </a:rPr>
              <a:t>quá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tương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rút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kinh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chia </a:t>
            </a:r>
            <a:r>
              <a:rPr lang="en-US" sz="2800" dirty="0" err="1">
                <a:latin typeface="Tahoma" panose="020B0604030504040204" pitchFamily="34" charset="0"/>
                <a:ea typeface="Tahoma" panose="020B0604030504040204" pitchFamily="34" charset="0"/>
                <a:cs typeface="Tahoma" panose="020B0604030504040204" pitchFamily="34" charset="0"/>
              </a:rPr>
              <a:t>sẻ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hiểu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biết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kinh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với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người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khác</a:t>
            </a:r>
            <a:r>
              <a:rPr lang="en-US" sz="2800" dirty="0">
                <a:latin typeface="Tahoma" panose="020B0604030504040204" pitchFamily="34" charset="0"/>
                <a:ea typeface="Tahoma" panose="020B0604030504040204" pitchFamily="34" charset="0"/>
                <a:cs typeface="Tahoma" panose="020B0604030504040204" pitchFamily="34" charset="0"/>
              </a:rPr>
              <a:t>. Do </a:t>
            </a:r>
            <a:r>
              <a:rPr lang="en-US" sz="2800" dirty="0" err="1">
                <a:latin typeface="Tahoma" panose="020B0604030504040204" pitchFamily="34" charset="0"/>
                <a:ea typeface="Tahoma" panose="020B0604030504040204" pitchFamily="34" charset="0"/>
                <a:cs typeface="Tahoma" panose="020B0604030504040204" pitchFamily="34" charset="0"/>
              </a:rPr>
              <a:t>đó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nhận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hợp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bao </a:t>
            </a:r>
            <a:r>
              <a:rPr lang="en-US" sz="2800" dirty="0" err="1">
                <a:latin typeface="Tahoma" panose="020B0604030504040204" pitchFamily="34" charset="0"/>
                <a:ea typeface="Tahoma" panose="020B0604030504040204" pitchFamily="34" charset="0"/>
                <a:cs typeface="Tahoma" panose="020B0604030504040204" pitchFamily="34" charset="0"/>
              </a:rPr>
              <a:t>gồm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quyết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tìm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kiếm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nhận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biết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thông</a:t>
            </a:r>
            <a:r>
              <a:rPr lang="en-US" sz="2800" dirty="0">
                <a:latin typeface="Tahoma" panose="020B0604030504040204" pitchFamily="34" charset="0"/>
                <a:ea typeface="Tahoma" panose="020B0604030504040204" pitchFamily="34" charset="0"/>
                <a:cs typeface="Tahoma" panose="020B0604030504040204" pitchFamily="34" charset="0"/>
              </a:rPr>
              <a:t> qua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môi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trường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khám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thế</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giới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xung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quanh</a:t>
            </a:r>
            <a:r>
              <a:rPr lang="en-US" sz="2800" dirty="0">
                <a:latin typeface="Tahoma" panose="020B0604030504040204" pitchFamily="34" charset="0"/>
                <a:ea typeface="Tahoma" panose="020B0604030504040204" pitchFamily="34" charset="0"/>
                <a:cs typeface="Tahoma" panose="020B0604030504040204" pitchFamily="34" charset="0"/>
              </a:rPr>
              <a:t>.</a:t>
            </a:r>
          </a:p>
          <a:p>
            <a:pPr marL="651510" marR="0" lvl="0" indent="-285750" algn="just" defTabSz="914400" rtl="0" eaLnBrk="1" fontAlgn="base" latinLnBrk="0" hangingPunct="1">
              <a:lnSpc>
                <a:spcPct val="105000"/>
              </a:lnSpc>
              <a:spcBef>
                <a:spcPts val="600"/>
              </a:spcBef>
              <a:spcAft>
                <a:spcPts val="0"/>
              </a:spcAft>
              <a:buClr>
                <a:srgbClr val="FA2481"/>
              </a:buClr>
              <a:buSzTx/>
              <a:buFontTx/>
              <a:buChar char="-"/>
              <a:tabLst>
                <a:tab pos="198120" algn="l"/>
                <a:tab pos="330200" algn="l"/>
              </a:tabLst>
              <a:defRPr/>
            </a:pPr>
            <a:endParaRPr lang="en-US" dirty="0"/>
          </a:p>
        </p:txBody>
      </p:sp>
    </p:spTree>
    <p:extLst>
      <p:ext uri="{BB962C8B-B14F-4D97-AF65-F5344CB8AC3E}">
        <p14:creationId xmlns:p14="http://schemas.microsoft.com/office/powerpoint/2010/main" val="50945341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7AA2F1-EBD9-7505-77A7-D2089CB7CEB8}"/>
              </a:ext>
            </a:extLst>
          </p:cNvPr>
          <p:cNvSpPr>
            <a:spLocks noGrp="1"/>
          </p:cNvSpPr>
          <p:nvPr>
            <p:ph type="title"/>
          </p:nvPr>
        </p:nvSpPr>
        <p:spPr>
          <a:xfrm>
            <a:off x="844305" y="1067711"/>
            <a:ext cx="10503389" cy="4394938"/>
          </a:xfrm>
        </p:spPr>
        <p:txBody>
          <a:bodyPr anchor="ctr">
            <a:noAutofit/>
          </a:bodyPr>
          <a:lstStyle/>
          <a:p>
            <a:pPr marR="0" lvl="0" algn="l" defTabSz="914400" rtl="0" eaLnBrk="1" fontAlgn="auto" latinLnBrk="0" hangingPunct="1">
              <a:lnSpc>
                <a:spcPct val="100000"/>
              </a:lnSpc>
              <a:spcBef>
                <a:spcPts val="600"/>
              </a:spcBef>
              <a:spcAft>
                <a:spcPts val="600"/>
              </a:spcAft>
              <a:buClr>
                <a:srgbClr val="FA2481"/>
              </a:buClr>
              <a:buSzTx/>
              <a:tabLst/>
              <a:defRPr/>
            </a:pPr>
            <a:r>
              <a:rPr lang="nb-NO" sz="2800" b="1" dirty="0">
                <a:effectLst/>
                <a:latin typeface="Tahoma" panose="020B0604030504040204" pitchFamily="34" charset="0"/>
                <a:ea typeface="Tahoma" panose="020B0604030504040204" pitchFamily="34" charset="0"/>
                <a:cs typeface="Tahoma" panose="020B0604030504040204" pitchFamily="34" charset="0"/>
              </a:rPr>
              <a:t>* Kĩ năng nhận dạng và gọi tên:</a:t>
            </a:r>
            <a:r>
              <a:rPr lang="nb-NO" sz="2800" b="1" i="1" dirty="0">
                <a:effectLst/>
                <a:latin typeface="Tahoma" panose="020B0604030504040204" pitchFamily="34" charset="0"/>
                <a:ea typeface="Tahoma" panose="020B0604030504040204" pitchFamily="34" charset="0"/>
                <a:cs typeface="Tahoma" panose="020B0604030504040204" pitchFamily="34" charset="0"/>
              </a:rPr>
              <a:t/>
            </a:r>
            <a:br>
              <a:rPr lang="nb-NO" sz="2800" b="1" i="1" dirty="0">
                <a:effectLst/>
                <a:latin typeface="Tahoma" panose="020B0604030504040204" pitchFamily="34" charset="0"/>
                <a:ea typeface="Tahoma" panose="020B0604030504040204" pitchFamily="34" charset="0"/>
                <a:cs typeface="Tahoma" panose="020B0604030504040204" pitchFamily="34" charset="0"/>
              </a:rPr>
            </a:br>
            <a:r>
              <a:rPr lang="nb-NO" sz="2800" dirty="0">
                <a:effectLst/>
                <a:latin typeface="Tahoma" panose="020B0604030504040204" pitchFamily="34" charset="0"/>
                <a:ea typeface="Tahoma" panose="020B0604030504040204" pitchFamily="34" charset="0"/>
                <a:cs typeface="Tahoma" panose="020B0604030504040204" pitchFamily="34" charset="0"/>
              </a:rPr>
              <a:t>- Là khả năng sử dụng t</a:t>
            </a:r>
            <a:r>
              <a:rPr lang="en-US" sz="2800" dirty="0" err="1">
                <a:effectLst/>
                <a:latin typeface="Tahoma" panose="020B0604030504040204" pitchFamily="34" charset="0"/>
                <a:ea typeface="Tahoma" panose="020B0604030504040204" pitchFamily="34" charset="0"/>
                <a:cs typeface="Tahoma" panose="020B0604030504040204" pitchFamily="34" charset="0"/>
              </a:rPr>
              <a:t>ri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giác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nhìn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những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trải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nghiệm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của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bản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thân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để</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nhận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ra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sử</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dụng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ngôn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ngữ</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nói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gọi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tên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đúng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sự</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vật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tượng</a:t>
            </a:r>
            <a:r>
              <a:rPr lang="en-US" sz="2800" dirty="0">
                <a:effectLst/>
                <a:latin typeface="Tahoma" panose="020B0604030504040204" pitchFamily="34" charset="0"/>
                <a:ea typeface="Tahoma" panose="020B0604030504040204" pitchFamily="34" charset="0"/>
                <a:cs typeface="Tahoma" panose="020B0604030504040204" pitchFamily="34" charset="0"/>
              </a:rPr>
              <a:t>, con </a:t>
            </a:r>
            <a:r>
              <a:rPr lang="en-US" sz="2800" dirty="0" err="1">
                <a:effectLst/>
                <a:latin typeface="Tahoma" panose="020B0604030504040204" pitchFamily="34" charset="0"/>
                <a:ea typeface="Tahoma" panose="020B0604030504040204" pitchFamily="34" charset="0"/>
                <a:cs typeface="Tahoma" panose="020B0604030504040204" pitchFamily="34" charset="0"/>
              </a:rPr>
              <a:t>người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tồn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tại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xung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quanh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Nhận</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dạng</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vật</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thật</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t>
            </a:r>
            <a:b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b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Nhận</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dạng</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mô</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hình</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t>
            </a:r>
            <a:b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b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Nhận</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dạng</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tranh</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ảnh</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hình</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vẽ</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t>
            </a:r>
            <a:b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b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Nhận</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dạng</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hình</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ảnh</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và</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gọi</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tên</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t>
            </a:r>
            <a:b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b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Nhận</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dạng</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gọi</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tên</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chữ</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và</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 </a:t>
            </a:r>
            <a:r>
              <a:rPr kumimoji="0" lang="en-US" sz="2800" b="0"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số</a:t>
            </a:r>
            <a:r>
              <a:rPr kumimoji="0" lang="en-US" sz="2800" b="0"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6968277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DB7ED280-CAD4-6639-DA67-79176EC4EA70}"/>
              </a:ext>
            </a:extLst>
          </p:cNvPr>
          <p:cNvSpPr>
            <a:spLocks noGrp="1"/>
          </p:cNvSpPr>
          <p:nvPr>
            <p:ph type="title"/>
          </p:nvPr>
        </p:nvSpPr>
        <p:spPr>
          <a:xfrm>
            <a:off x="945112" y="1124117"/>
            <a:ext cx="10301776" cy="4609765"/>
          </a:xfrm>
        </p:spPr>
        <p:txBody>
          <a:bodyPr>
            <a:noAutofit/>
          </a:bodyPr>
          <a:lstStyle/>
          <a:p>
            <a:pPr>
              <a:lnSpc>
                <a:spcPct val="100000"/>
              </a:lnSpc>
              <a:spcBef>
                <a:spcPts val="600"/>
              </a:spcBef>
              <a:spcAft>
                <a:spcPts val="600"/>
              </a:spcAft>
            </a:pP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Kỹ</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năng</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giải</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quyết</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nhiệm</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vụ</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học</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tập</a:t>
            </a:r>
            <a:r>
              <a:rPr lang="en-US" sz="2800" b="1" dirty="0">
                <a:effectLst/>
                <a:latin typeface="Tahoma" panose="020B0604030504040204" pitchFamily="34" charset="0"/>
                <a:ea typeface="Tahoma" panose="020B0604030504040204" pitchFamily="34" charset="0"/>
                <a:cs typeface="Tahoma" panose="020B0604030504040204" pitchFamily="34" charset="0"/>
              </a:rPr>
              <a:t>:</a:t>
            </a:r>
            <a:br>
              <a:rPr lang="en-US" sz="2800" b="1"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Quy </a:t>
            </a:r>
            <a:r>
              <a:rPr lang="en-US" sz="2800" dirty="0" err="1">
                <a:effectLst/>
                <a:latin typeface="Tahoma" panose="020B0604030504040204" pitchFamily="34" charset="0"/>
                <a:ea typeface="Tahoma" panose="020B0604030504040204" pitchFamily="34" charset="0"/>
                <a:cs typeface="Tahoma" panose="020B0604030504040204" pitchFamily="34" charset="0"/>
              </a:rPr>
              <a:t>luật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quá</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trình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nhận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thức</a:t>
            </a:r>
            <a:r>
              <a:rPr lang="en-US" sz="2800" dirty="0">
                <a:effectLst/>
                <a:latin typeface="Tahoma" panose="020B0604030504040204" pitchFamily="34" charset="0"/>
                <a:ea typeface="Tahoma" panose="020B0604030504040204" pitchFamily="34" charset="0"/>
                <a:cs typeface="Tahoma" panose="020B0604030504040204" pitchFamily="34" charset="0"/>
              </a:rPr>
              <a:t>:</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err="1">
                <a:latin typeface="Tahoma" panose="020B0604030504040204" pitchFamily="34" charset="0"/>
                <a:ea typeface="Tahoma" panose="020B0604030504040204" pitchFamily="34" charset="0"/>
                <a:cs typeface="Tahoma" panose="020B0604030504040204" pitchFamily="34" charset="0"/>
              </a:rPr>
              <a:t>V</a:t>
            </a:r>
            <a:r>
              <a:rPr lang="en-US" sz="2800" dirty="0" err="1">
                <a:effectLst/>
                <a:latin typeface="Tahoma" panose="020B0604030504040204" pitchFamily="34" charset="0"/>
                <a:ea typeface="Tahoma" panose="020B0604030504040204" pitchFamily="34" charset="0"/>
                <a:cs typeface="Tahoma" panose="020B0604030504040204" pitchFamily="34" charset="0"/>
              </a:rPr>
              <a:t>ật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thật</a:t>
            </a:r>
            <a:r>
              <a:rPr lang="en-US" sz="2800" dirty="0">
                <a:effectLst/>
                <a:latin typeface="Tahoma" panose="020B0604030504040204" pitchFamily="34" charset="0"/>
                <a:ea typeface="Tahoma" panose="020B0604030504040204" pitchFamily="34" charset="0"/>
                <a:cs typeface="Tahoma" panose="020B0604030504040204" pitchFamily="34" charset="0"/>
              </a:rPr>
              <a:t> -&gt; </a:t>
            </a:r>
            <a:r>
              <a:rPr lang="en-US" sz="2800" dirty="0" err="1">
                <a:effectLst/>
                <a:latin typeface="Tahoma" panose="020B0604030504040204" pitchFamily="34" charset="0"/>
                <a:ea typeface="Tahoma" panose="020B0604030504040204" pitchFamily="34" charset="0"/>
                <a:cs typeface="Tahoma" panose="020B0604030504040204" pitchFamily="34" charset="0"/>
              </a:rPr>
              <a:t>Mô</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hình</a:t>
            </a:r>
            <a:r>
              <a:rPr lang="en-US" sz="2800" dirty="0">
                <a:effectLst/>
                <a:latin typeface="Tahoma" panose="020B0604030504040204" pitchFamily="34" charset="0"/>
                <a:ea typeface="Tahoma" panose="020B0604030504040204" pitchFamily="34" charset="0"/>
                <a:cs typeface="Tahoma" panose="020B0604030504040204" pitchFamily="34" charset="0"/>
              </a:rPr>
              <a:t> -&gt; </a:t>
            </a:r>
            <a:r>
              <a:rPr lang="en-US" sz="2800" dirty="0" err="1">
                <a:effectLst/>
                <a:latin typeface="Tahoma" panose="020B0604030504040204" pitchFamily="34" charset="0"/>
                <a:ea typeface="Tahoma" panose="020B0604030504040204" pitchFamily="34" charset="0"/>
                <a:cs typeface="Tahoma" panose="020B0604030504040204" pitchFamily="34" charset="0"/>
              </a:rPr>
              <a:t>Hình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ảnh</a:t>
            </a:r>
            <a:r>
              <a:rPr lang="en-US" sz="2800" dirty="0">
                <a:effectLst/>
                <a:latin typeface="Tahoma" panose="020B0604030504040204" pitchFamily="34" charset="0"/>
                <a:ea typeface="Tahoma" panose="020B0604030504040204" pitchFamily="34" charset="0"/>
                <a:cs typeface="Tahoma" panose="020B0604030504040204" pitchFamily="34" charset="0"/>
              </a:rPr>
              <a:t> -&gt; </a:t>
            </a:r>
            <a:r>
              <a:rPr lang="en-US" sz="2800" dirty="0" err="1">
                <a:effectLst/>
                <a:latin typeface="Tahoma" panose="020B0604030504040204" pitchFamily="34" charset="0"/>
                <a:ea typeface="Tahoma" panose="020B0604030504040204" pitchFamily="34" charset="0"/>
                <a:cs typeface="Tahoma" panose="020B0604030504040204" pitchFamily="34" charset="0"/>
              </a:rPr>
              <a:t>Ngôn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ngữ</a:t>
            </a:r>
            <a:r>
              <a:rPr lang="en-US" sz="2800" dirty="0">
                <a:effectLst/>
                <a:latin typeface="Tahoma" panose="020B0604030504040204" pitchFamily="34" charset="0"/>
                <a:ea typeface="Tahoma" panose="020B0604030504040204" pitchFamily="34" charset="0"/>
                <a:cs typeface="Tahoma" panose="020B0604030504040204" pitchFamily="34" charset="0"/>
              </a:rPr>
              <a:t> -&gt; </a:t>
            </a:r>
            <a:r>
              <a:rPr lang="en-US" sz="2800" dirty="0" err="1">
                <a:effectLst/>
                <a:latin typeface="Tahoma" panose="020B0604030504040204" pitchFamily="34" charset="0"/>
                <a:ea typeface="Tahoma" panose="020B0604030504040204" pitchFamily="34" charset="0"/>
                <a:cs typeface="Tahoma" panose="020B0604030504040204" pitchFamily="34" charset="0"/>
              </a:rPr>
              <a:t>Khái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niệm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từ</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câu</a:t>
            </a:r>
            <a:r>
              <a:rPr lang="en-US" sz="2800" dirty="0">
                <a:effectLst/>
                <a:latin typeface="Tahoma" panose="020B0604030504040204" pitchFamily="34" charset="0"/>
                <a:ea typeface="Tahoma" panose="020B0604030504040204" pitchFamily="34" charset="0"/>
                <a:cs typeface="Tahoma" panose="020B0604030504040204" pitchFamily="34" charset="0"/>
              </a:rPr>
              <a:t>)</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Hình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thành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từ</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ít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đến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nhiều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từ</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mức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độ</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đơn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giản</a:t>
            </a:r>
            <a:r>
              <a:rPr lang="en-US" sz="2800" dirty="0">
                <a:effectLst/>
                <a:latin typeface="Tahoma" panose="020B0604030504040204" pitchFamily="34" charset="0"/>
                <a:ea typeface="Tahoma" panose="020B0604030504040204" pitchFamily="34" charset="0"/>
                <a:cs typeface="Tahoma" panose="020B0604030504040204" pitchFamily="34" charset="0"/>
              </a:rPr>
              <a:t>/</a:t>
            </a:r>
            <a:r>
              <a:rPr lang="en-US" sz="2800" dirty="0" err="1">
                <a:effectLst/>
                <a:latin typeface="Tahoma" panose="020B0604030504040204" pitchFamily="34" charset="0"/>
                <a:ea typeface="Tahoma" panose="020B0604030504040204" pitchFamily="34" charset="0"/>
                <a:cs typeface="Tahoma" panose="020B0604030504040204" pitchFamily="34" charset="0"/>
              </a:rPr>
              <a:t>dễ</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đến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mức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độ</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phức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tạp</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khó</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hơn</a:t>
            </a:r>
            <a:r>
              <a:rPr lang="en-US" sz="2800" dirty="0">
                <a:effectLst/>
                <a:latin typeface="Tahoma" panose="020B0604030504040204" pitchFamily="34" charset="0"/>
                <a:ea typeface="Tahoma" panose="020B0604030504040204" pitchFamily="34" charset="0"/>
                <a:cs typeface="Tahoma" panose="020B0604030504040204" pitchFamily="34" charset="0"/>
              </a:rPr>
              <a:t>.</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Nhiệm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vụ</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càng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được</a:t>
            </a:r>
            <a:r>
              <a:rPr lang="en-US" sz="2800" dirty="0">
                <a:effectLst/>
                <a:latin typeface="Tahoma" panose="020B0604030504040204" pitchFamily="34" charset="0"/>
                <a:ea typeface="Tahoma" panose="020B0604030504040204" pitchFamily="34" charset="0"/>
                <a:cs typeface="Tahoma" panose="020B0604030504040204" pitchFamily="34" charset="0"/>
              </a:rPr>
              <a:t> chia </a:t>
            </a:r>
            <a:r>
              <a:rPr lang="en-US" sz="2800" dirty="0" err="1">
                <a:effectLst/>
                <a:latin typeface="Tahoma" panose="020B0604030504040204" pitchFamily="34" charset="0"/>
                <a:ea typeface="Tahoma" panose="020B0604030504040204" pitchFamily="34" charset="0"/>
                <a:cs typeface="Tahoma" panose="020B0604030504040204" pitchFamily="34" charset="0"/>
              </a:rPr>
              <a:t>nhỏ</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càng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tốt</a:t>
            </a:r>
            <a:r>
              <a:rPr lang="en-US" sz="2800" dirty="0">
                <a:effectLst/>
                <a:latin typeface="Tahoma" panose="020B0604030504040204" pitchFamily="34" charset="0"/>
                <a:ea typeface="Tahoma" panose="020B0604030504040204" pitchFamily="34" charset="0"/>
                <a:cs typeface="Tahoma" panose="020B0604030504040204" pitchFamily="34" charset="0"/>
              </a:rPr>
              <a:t>.</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Hướng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dẫn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thực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từng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phần</a:t>
            </a:r>
            <a:r>
              <a:rPr lang="en-US" sz="2800" dirty="0">
                <a:effectLst/>
                <a:latin typeface="Tahoma" panose="020B0604030504040204" pitchFamily="34" charset="0"/>
                <a:ea typeface="Tahoma" panose="020B0604030504040204" pitchFamily="34" charset="0"/>
                <a:cs typeface="Tahoma" panose="020B0604030504040204" pitchFamily="34" charset="0"/>
              </a:rPr>
              <a:t>/</a:t>
            </a:r>
            <a:r>
              <a:rPr lang="en-US" sz="2800" dirty="0" err="1">
                <a:effectLst/>
                <a:latin typeface="Tahoma" panose="020B0604030504040204" pitchFamily="34" charset="0"/>
                <a:ea typeface="Tahoma" panose="020B0604030504040204" pitchFamily="34" charset="0"/>
                <a:cs typeface="Tahoma" panose="020B0604030504040204" pitchFamily="34" charset="0"/>
              </a:rPr>
              <a:t>công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đoạn</a:t>
            </a:r>
            <a:r>
              <a:rPr lang="en-US" sz="2800" dirty="0">
                <a:effectLst/>
                <a:latin typeface="Tahoma" panose="020B0604030504040204" pitchFamily="34" charset="0"/>
                <a:ea typeface="Tahoma" panose="020B0604030504040204" pitchFamily="34" charset="0"/>
                <a:cs typeface="Tahoma" panose="020B0604030504040204" pitchFamily="34" charset="0"/>
              </a:rPr>
              <a:t>/</a:t>
            </a:r>
            <a:r>
              <a:rPr lang="en-US" sz="2800" dirty="0" err="1">
                <a:effectLst/>
                <a:latin typeface="Tahoma" panose="020B0604030504040204" pitchFamily="34" charset="0"/>
                <a:ea typeface="Tahoma" panose="020B0604030504040204" pitchFamily="34" charset="0"/>
                <a:cs typeface="Tahoma" panose="020B0604030504040204" pitchFamily="34" charset="0"/>
              </a:rPr>
              <a:t>từng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bước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nhỏ</a:t>
            </a:r>
            <a:r>
              <a:rPr lang="en-US" sz="2800" dirty="0">
                <a:effectLst/>
                <a:latin typeface="Tahoma" panose="020B0604030504040204" pitchFamily="34" charset="0"/>
                <a:ea typeface="Tahoma" panose="020B0604030504040204" pitchFamily="34" charset="0"/>
                <a:cs typeface="Tahoma" panose="020B0604030504040204" pitchFamily="34" charset="0"/>
              </a:rPr>
              <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Hướng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dẫn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giảm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dần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về</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thời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gian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kích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thích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trợ</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giúp</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củng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cố</a:t>
            </a:r>
            <a:r>
              <a:rPr lang="en-US" sz="2800" dirty="0">
                <a:effectLst/>
                <a:latin typeface="Tahoma" panose="020B0604030504040204" pitchFamily="34" charset="0"/>
                <a:ea typeface="Tahoma" panose="020B0604030504040204" pitchFamily="34" charset="0"/>
                <a:cs typeface="Tahoma" panose="020B0604030504040204" pitchFamily="34" charset="0"/>
              </a:rPr>
              <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Hướng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dẫn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quá</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trình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gắn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liền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với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hướng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dẫn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thể</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a:t>
            </a:r>
            <a:br>
              <a:rPr lang="en-US" sz="2800" dirty="0">
                <a:effectLst/>
                <a:latin typeface="Tahoma" panose="020B0604030504040204" pitchFamily="34" charset="0"/>
                <a:ea typeface="Tahoma" panose="020B0604030504040204" pitchFamily="34" charset="0"/>
                <a:cs typeface="Tahoma" panose="020B0604030504040204" pitchFamily="34" charset="0"/>
              </a:rPr>
            </a:b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7440297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BE14C78B-108D-9731-8838-4584C5504285}"/>
              </a:ext>
            </a:extLst>
          </p:cNvPr>
          <p:cNvSpPr>
            <a:spLocks noGrp="1"/>
          </p:cNvSpPr>
          <p:nvPr>
            <p:ph type="title"/>
          </p:nvPr>
        </p:nvSpPr>
        <p:spPr>
          <a:xfrm>
            <a:off x="945112" y="1124117"/>
            <a:ext cx="10301776" cy="4609765"/>
          </a:xfrm>
        </p:spPr>
        <p:txBody>
          <a:bodyPr>
            <a:noAutofit/>
          </a:bodyPr>
          <a:lstStyle/>
          <a:p>
            <a:pPr>
              <a:lnSpc>
                <a:spcPct val="100000"/>
              </a:lnSpc>
              <a:spcBef>
                <a:spcPts val="600"/>
              </a:spcBef>
              <a:spcAft>
                <a:spcPts val="600"/>
              </a:spcAft>
            </a:pP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Làm</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quen</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với</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kĩ</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năng</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err="1">
                <a:effectLst/>
                <a:latin typeface="Tahoma" panose="020B0604030504040204" pitchFamily="34" charset="0"/>
                <a:ea typeface="Tahoma" panose="020B0604030504040204" pitchFamily="34" charset="0"/>
                <a:cs typeface="Tahoma" panose="020B0604030504040204" pitchFamily="34" charset="0"/>
              </a:rPr>
              <a:t>đọc</a:t>
            </a: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Các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cấp</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độ</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đọc</a:t>
            </a:r>
            <a:r>
              <a:rPr lang="en-US" sz="2800" dirty="0">
                <a:effectLst/>
                <a:latin typeface="Tahoma" panose="020B0604030504040204" pitchFamily="34" charset="0"/>
                <a:ea typeface="Tahoma" panose="020B0604030504040204" pitchFamily="34" charset="0"/>
                <a:cs typeface="Tahoma" panose="020B0604030504040204" pitchFamily="34" charset="0"/>
              </a:rPr>
              <a:t>:</a:t>
            </a:r>
            <a:r>
              <a:rPr lang="en-US" sz="2800" b="1" dirty="0">
                <a:effectLst/>
                <a:latin typeface="Tahoma" panose="020B0604030504040204" pitchFamily="34" charset="0"/>
                <a:ea typeface="Tahoma" panose="020B0604030504040204" pitchFamily="34" charset="0"/>
                <a:cs typeface="Tahoma" panose="020B0604030504040204" pitchFamily="34" charset="0"/>
              </a:rPr>
              <a:t/>
            </a:r>
            <a:br>
              <a:rPr lang="en-US" sz="2800" b="1"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Đọc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giả</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vờ</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nhìn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thấy</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các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từ</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chữ</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viết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xung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quanh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trong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cuộc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sống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hằng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ngày</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trên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áp</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phích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ti</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tranh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ảnh</a:t>
            </a:r>
            <a:r>
              <a:rPr lang="en-US" sz="2800" dirty="0">
                <a:effectLst/>
                <a:latin typeface="Tahoma" panose="020B0604030504040204" pitchFamily="34" charset="0"/>
                <a:ea typeface="Tahoma" panose="020B0604030504040204" pitchFamily="34" charset="0"/>
                <a:cs typeface="Tahoma" panose="020B0604030504040204" pitchFamily="34" charset="0"/>
              </a:rPr>
              <a:t> =&gt; </a:t>
            </a:r>
            <a:r>
              <a:rPr lang="en-US" sz="2800" dirty="0" err="1">
                <a:effectLst/>
                <a:latin typeface="Tahoma" panose="020B0604030504040204" pitchFamily="34" charset="0"/>
                <a:ea typeface="Tahoma" panose="020B0604030504040204" pitchFamily="34" charset="0"/>
                <a:cs typeface="Tahoma" panose="020B0604030504040204" pitchFamily="34" charset="0"/>
              </a:rPr>
              <a:t>cho</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làm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quen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với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các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chữ</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viết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mà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yêu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thích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để</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khởi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đầu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cho</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quá</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trình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làm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quen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với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kĩ</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năng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đọc</a:t>
            </a:r>
            <a:r>
              <a:rPr lang="en-US" sz="2800" dirty="0">
                <a:effectLst/>
                <a:latin typeface="Tahoma" panose="020B0604030504040204" pitchFamily="34" charset="0"/>
                <a:ea typeface="Tahoma" panose="020B0604030504040204" pitchFamily="34" charset="0"/>
                <a:cs typeface="Tahoma" panose="020B0604030504040204" pitchFamily="34" charset="0"/>
              </a:rPr>
              <a:t>.</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Đọc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trực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quan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ghi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nhớ</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hình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dạng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máy</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móc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lựa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chọn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các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từ</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có</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mối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liên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hệ</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gần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gũi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với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như</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tên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người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thân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của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Đọc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bảng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chữ</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cái</a:t>
            </a:r>
            <a:r>
              <a:rPr lang="en-US" sz="2800" dirty="0">
                <a:effectLst/>
                <a:latin typeface="Tahoma" panose="020B0604030504040204" pitchFamily="34" charset="0"/>
                <a:ea typeface="Tahoma" panose="020B0604030504040204" pitchFamily="34" charset="0"/>
                <a:cs typeface="Tahoma" panose="020B0604030504040204" pitchFamily="34" charset="0"/>
              </a:rPr>
              <a:t> – </a:t>
            </a:r>
            <a:r>
              <a:rPr lang="en-US" sz="2800" dirty="0" err="1">
                <a:effectLst/>
                <a:latin typeface="Tahoma" panose="020B0604030504040204" pitchFamily="34" charset="0"/>
                <a:ea typeface="Tahoma" panose="020B0604030504040204" pitchFamily="34" charset="0"/>
                <a:cs typeface="Tahoma" panose="020B0604030504040204" pitchFamily="34" charset="0"/>
              </a:rPr>
              <a:t>âm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có</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thể</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phát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âm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thành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tiếng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hoặc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trong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đầu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dần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dần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sẽ</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học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được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cách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đọc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các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từ</a:t>
            </a:r>
            <a:r>
              <a:rPr lang="en-US" sz="2800" dirty="0">
                <a:effectLst/>
                <a:latin typeface="Tahoma" panose="020B0604030504040204" pitchFamily="34" charset="0"/>
                <a:ea typeface="Tahoma" panose="020B0604030504040204" pitchFamily="34" charset="0"/>
                <a:cs typeface="Tahoma" panose="020B0604030504040204" pitchFamily="34" charset="0"/>
              </a:rPr>
              <a:t>.</a:t>
            </a:r>
            <a:br>
              <a:rPr lang="en-US" sz="2800" dirty="0">
                <a:effectLst/>
                <a:latin typeface="Tahoma" panose="020B0604030504040204" pitchFamily="34" charset="0"/>
                <a:ea typeface="Tahoma" panose="020B0604030504040204" pitchFamily="34" charset="0"/>
                <a:cs typeface="Tahoma" panose="020B0604030504040204" pitchFamily="34" charset="0"/>
              </a:rPr>
            </a:br>
            <a:r>
              <a:rPr lang="en-US" sz="2800" dirty="0">
                <a:effectLst/>
                <a:latin typeface="Tahoma" panose="020B0604030504040204" pitchFamily="34" charset="0"/>
                <a:ea typeface="Tahoma" panose="020B0604030504040204" pitchFamily="34" charset="0"/>
                <a:cs typeface="Tahoma" panose="020B0604030504040204" pitchFamily="34" charset="0"/>
              </a:rPr>
              <a:t/>
            </a:r>
            <a:br>
              <a:rPr lang="en-US" sz="2800" dirty="0">
                <a:effectLst/>
                <a:latin typeface="Tahoma" panose="020B0604030504040204" pitchFamily="34" charset="0"/>
                <a:ea typeface="Tahoma" panose="020B0604030504040204" pitchFamily="34" charset="0"/>
                <a:cs typeface="Tahoma" panose="020B0604030504040204" pitchFamily="34" charset="0"/>
              </a:rPr>
            </a:b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375039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06321A53-8437-0EB0-F2E9-749EE56CCECC}"/>
              </a:ext>
            </a:extLst>
          </p:cNvPr>
          <p:cNvSpPr>
            <a:spLocks noGrp="1"/>
          </p:cNvSpPr>
          <p:nvPr>
            <p:ph type="title"/>
          </p:nvPr>
        </p:nvSpPr>
        <p:spPr>
          <a:xfrm>
            <a:off x="945112" y="926275"/>
            <a:ext cx="10301776" cy="5225143"/>
          </a:xfrm>
        </p:spPr>
        <p:txBody>
          <a:bodyPr>
            <a:normAutofit fontScale="90000"/>
          </a:bodyPr>
          <a:lstStyle/>
          <a:p>
            <a:pPr>
              <a:lnSpc>
                <a:spcPct val="100000"/>
              </a:lnSpc>
              <a:spcBef>
                <a:spcPts val="600"/>
              </a:spcBef>
              <a:spcAft>
                <a:spcPts val="600"/>
              </a:spcAft>
            </a:pPr>
            <a:r>
              <a:rPr lang="en-US" sz="3100" b="1" dirty="0">
                <a:effectLst/>
                <a:latin typeface="Tahoma" panose="020B0604030504040204" pitchFamily="34" charset="0"/>
                <a:ea typeface="Tahoma" panose="020B0604030504040204" pitchFamily="34" charset="0"/>
                <a:cs typeface="Tahoma" panose="020B0604030504040204" pitchFamily="34" charset="0"/>
              </a:rPr>
              <a:t>* </a:t>
            </a:r>
            <a:r>
              <a:rPr lang="en-US" sz="3100" b="1" dirty="0" err="1">
                <a:effectLst/>
                <a:latin typeface="Tahoma" panose="020B0604030504040204" pitchFamily="34" charset="0"/>
                <a:ea typeface="Tahoma" panose="020B0604030504040204" pitchFamily="34" charset="0"/>
                <a:cs typeface="Tahoma" panose="020B0604030504040204" pitchFamily="34" charset="0"/>
              </a:rPr>
              <a:t>Làm</a:t>
            </a:r>
            <a:r>
              <a:rPr lang="en-US" sz="3100" b="1" dirty="0">
                <a:effectLst/>
                <a:latin typeface="Tahoma" panose="020B0604030504040204" pitchFamily="34" charset="0"/>
                <a:ea typeface="Tahoma" panose="020B0604030504040204" pitchFamily="34" charset="0"/>
                <a:cs typeface="Tahoma" panose="020B0604030504040204" pitchFamily="34" charset="0"/>
              </a:rPr>
              <a:t> </a:t>
            </a:r>
            <a:r>
              <a:rPr lang="en-US" sz="3100" b="1" dirty="0" err="1">
                <a:effectLst/>
                <a:latin typeface="Tahoma" panose="020B0604030504040204" pitchFamily="34" charset="0"/>
                <a:ea typeface="Tahoma" panose="020B0604030504040204" pitchFamily="34" charset="0"/>
                <a:cs typeface="Tahoma" panose="020B0604030504040204" pitchFamily="34" charset="0"/>
              </a:rPr>
              <a:t>quen</a:t>
            </a:r>
            <a:r>
              <a:rPr lang="en-US" sz="3100" b="1" dirty="0">
                <a:effectLst/>
                <a:latin typeface="Tahoma" panose="020B0604030504040204" pitchFamily="34" charset="0"/>
                <a:ea typeface="Tahoma" panose="020B0604030504040204" pitchFamily="34" charset="0"/>
                <a:cs typeface="Tahoma" panose="020B0604030504040204" pitchFamily="34" charset="0"/>
              </a:rPr>
              <a:t> </a:t>
            </a:r>
            <a:r>
              <a:rPr lang="en-US" sz="3100" b="1" dirty="0" err="1">
                <a:effectLst/>
                <a:latin typeface="Tahoma" panose="020B0604030504040204" pitchFamily="34" charset="0"/>
                <a:ea typeface="Tahoma" panose="020B0604030504040204" pitchFamily="34" charset="0"/>
                <a:cs typeface="Tahoma" panose="020B0604030504040204" pitchFamily="34" charset="0"/>
              </a:rPr>
              <a:t>với</a:t>
            </a:r>
            <a:r>
              <a:rPr lang="en-US" sz="3100" b="1" dirty="0">
                <a:effectLst/>
                <a:latin typeface="Tahoma" panose="020B0604030504040204" pitchFamily="34" charset="0"/>
                <a:ea typeface="Tahoma" panose="020B0604030504040204" pitchFamily="34" charset="0"/>
                <a:cs typeface="Tahoma" panose="020B0604030504040204" pitchFamily="34" charset="0"/>
              </a:rPr>
              <a:t> </a:t>
            </a:r>
            <a:r>
              <a:rPr lang="en-US" sz="3100" b="1" dirty="0" err="1">
                <a:effectLst/>
                <a:latin typeface="Tahoma" panose="020B0604030504040204" pitchFamily="34" charset="0"/>
                <a:ea typeface="Tahoma" panose="020B0604030504040204" pitchFamily="34" charset="0"/>
                <a:cs typeface="Tahoma" panose="020B0604030504040204" pitchFamily="34" charset="0"/>
              </a:rPr>
              <a:t>kĩ</a:t>
            </a:r>
            <a:r>
              <a:rPr lang="en-US" sz="3100" b="1" dirty="0">
                <a:effectLst/>
                <a:latin typeface="Tahoma" panose="020B0604030504040204" pitchFamily="34" charset="0"/>
                <a:ea typeface="Tahoma" panose="020B0604030504040204" pitchFamily="34" charset="0"/>
                <a:cs typeface="Tahoma" panose="020B0604030504040204" pitchFamily="34" charset="0"/>
              </a:rPr>
              <a:t> </a:t>
            </a:r>
            <a:r>
              <a:rPr lang="en-US" sz="3100" b="1" dirty="0" err="1">
                <a:effectLst/>
                <a:latin typeface="Tahoma" panose="020B0604030504040204" pitchFamily="34" charset="0"/>
                <a:ea typeface="Tahoma" panose="020B0604030504040204" pitchFamily="34" charset="0"/>
                <a:cs typeface="Tahoma" panose="020B0604030504040204" pitchFamily="34" charset="0"/>
              </a:rPr>
              <a:t>năng</a:t>
            </a:r>
            <a:r>
              <a:rPr lang="en-US" sz="3100" b="1" dirty="0">
                <a:effectLst/>
                <a:latin typeface="Tahoma" panose="020B0604030504040204" pitchFamily="34" charset="0"/>
                <a:ea typeface="Tahoma" panose="020B0604030504040204" pitchFamily="34" charset="0"/>
                <a:cs typeface="Tahoma" panose="020B0604030504040204" pitchFamily="34" charset="0"/>
              </a:rPr>
              <a:t> </a:t>
            </a:r>
            <a:r>
              <a:rPr lang="en-US" sz="3100" b="1" dirty="0" err="1">
                <a:effectLst/>
                <a:latin typeface="Tahoma" panose="020B0604030504040204" pitchFamily="34" charset="0"/>
                <a:ea typeface="Tahoma" panose="020B0604030504040204" pitchFamily="34" charset="0"/>
                <a:cs typeface="Tahoma" panose="020B0604030504040204" pitchFamily="34" charset="0"/>
              </a:rPr>
              <a:t>viết</a:t>
            </a:r>
            <a:r>
              <a:rPr lang="en-US" sz="3100" b="1" dirty="0">
                <a:effectLst/>
                <a:latin typeface="Tahoma" panose="020B0604030504040204" pitchFamily="34" charset="0"/>
                <a:ea typeface="Tahoma" panose="020B0604030504040204" pitchFamily="34" charset="0"/>
                <a:cs typeface="Tahoma" panose="020B0604030504040204" pitchFamily="34" charset="0"/>
              </a:rPr>
              <a:t>: </a:t>
            </a:r>
            <a:r>
              <a:rPr lang="en-US" sz="2800" b="1" dirty="0">
                <a:effectLst/>
                <a:latin typeface="Tahoma" panose="020B0604030504040204" pitchFamily="34" charset="0"/>
                <a:ea typeface="Tahoma" panose="020B0604030504040204" pitchFamily="34" charset="0"/>
                <a:cs typeface="Tahoma" panose="020B0604030504040204" pitchFamily="34" charset="0"/>
              </a:rPr>
              <a:t/>
            </a:r>
            <a:br>
              <a:rPr lang="en-US" sz="2800" b="1" dirty="0">
                <a:effectLst/>
                <a:latin typeface="Tahoma" panose="020B0604030504040204" pitchFamily="34" charset="0"/>
                <a:ea typeface="Tahoma" panose="020B0604030504040204" pitchFamily="34" charset="0"/>
                <a:cs typeface="Tahoma" panose="020B0604030504040204" pitchFamily="34" charset="0"/>
              </a:rPr>
            </a:b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Phát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triển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khả</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năng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vận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động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tinh</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điều</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khiển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cổ</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tay</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bàn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tay</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và</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các</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ngón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tay</a:t>
            </a:r>
            <a:r>
              <a:rPr lang="en-US" sz="3100" dirty="0">
                <a:effectLst/>
                <a:latin typeface="Tahoma" panose="020B0604030504040204" pitchFamily="34" charset="0"/>
                <a:ea typeface="Tahoma" panose="020B0604030504040204" pitchFamily="34" charset="0"/>
                <a:cs typeface="Tahoma" panose="020B0604030504040204" pitchFamily="34" charset="0"/>
              </a:rPr>
              <a:t>. </a:t>
            </a:r>
            <a:br>
              <a:rPr lang="en-US" sz="3100" dirty="0">
                <a:effectLst/>
                <a:latin typeface="Tahoma" panose="020B0604030504040204" pitchFamily="34" charset="0"/>
                <a:ea typeface="Tahoma" panose="020B0604030504040204" pitchFamily="34" charset="0"/>
                <a:cs typeface="Tahoma" panose="020B0604030504040204" pitchFamily="34" charset="0"/>
              </a:rPr>
            </a:b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Làm</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quen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viết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với</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phấn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bút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dạ</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xóa</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bút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chì</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bảng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xóa</a:t>
            </a:r>
            <a:r>
              <a:rPr lang="en-US" sz="3100" dirty="0">
                <a:effectLst/>
                <a:latin typeface="Tahoma" panose="020B0604030504040204" pitchFamily="34" charset="0"/>
                <a:ea typeface="Tahoma" panose="020B0604030504040204" pitchFamily="34" charset="0"/>
                <a:cs typeface="Tahoma" panose="020B0604030504040204" pitchFamily="34" charset="0"/>
              </a:rPr>
              <a:t> …</a:t>
            </a:r>
            <a:br>
              <a:rPr lang="en-US" sz="3100" dirty="0">
                <a:effectLst/>
                <a:latin typeface="Tahoma" panose="020B0604030504040204" pitchFamily="34" charset="0"/>
                <a:ea typeface="Tahoma" panose="020B0604030504040204" pitchFamily="34" charset="0"/>
                <a:cs typeface="Tahoma" panose="020B0604030504040204" pitchFamily="34" charset="0"/>
              </a:rPr>
            </a:b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Vẽ</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nét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nguệch</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ngoạc</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a:latin typeface="Tahoma" panose="020B0604030504040204" pitchFamily="34" charset="0"/>
                <a:ea typeface="Tahoma" panose="020B0604030504040204" pitchFamily="34" charset="0"/>
                <a:cs typeface="Tahoma" panose="020B0604030504040204" pitchFamily="34" charset="0"/>
              </a:rPr>
              <a:t/>
            </a:r>
            <a:br>
              <a:rPr lang="en-US" sz="3100" dirty="0">
                <a:latin typeface="Tahoma" panose="020B0604030504040204" pitchFamily="34" charset="0"/>
                <a:ea typeface="Tahoma" panose="020B0604030504040204" pitchFamily="34" charset="0"/>
                <a:cs typeface="Tahoma" panose="020B0604030504040204" pitchFamily="34" charset="0"/>
              </a:rPr>
            </a:br>
            <a:r>
              <a:rPr lang="en-US" sz="3100" dirty="0">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Viết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nét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sổ</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thẳng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đứng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a:latin typeface="Tahoma" panose="020B0604030504040204" pitchFamily="34" charset="0"/>
                <a:ea typeface="Tahoma" panose="020B0604030504040204" pitchFamily="34" charset="0"/>
                <a:cs typeface="Tahoma" panose="020B0604030504040204" pitchFamily="34" charset="0"/>
              </a:rPr>
              <a:t>l</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nét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ngang</a:t>
            </a:r>
            <a:r>
              <a:rPr lang="en-US" sz="3100" dirty="0">
                <a:effectLst/>
                <a:latin typeface="Tahoma" panose="020B0604030504040204" pitchFamily="34" charset="0"/>
                <a:ea typeface="Tahoma" panose="020B0604030504040204" pitchFamily="34" charset="0"/>
                <a:cs typeface="Tahoma" panose="020B0604030504040204" pitchFamily="34" charset="0"/>
              </a:rPr>
              <a:t> (-), </a:t>
            </a:r>
            <a:r>
              <a:rPr lang="en-US" sz="3100" dirty="0" err="1">
                <a:effectLst/>
                <a:latin typeface="Tahoma" panose="020B0604030504040204" pitchFamily="34" charset="0"/>
                <a:ea typeface="Tahoma" panose="020B0604030504040204" pitchFamily="34" charset="0"/>
                <a:cs typeface="Tahoma" panose="020B0604030504040204" pitchFamily="34" charset="0"/>
              </a:rPr>
              <a:t>chéo</a:t>
            </a:r>
            <a:r>
              <a:rPr lang="en-US" sz="3100" dirty="0">
                <a:effectLst/>
                <a:latin typeface="Tahoma" panose="020B0604030504040204" pitchFamily="34" charset="0"/>
                <a:ea typeface="Tahoma" panose="020B0604030504040204" pitchFamily="34" charset="0"/>
                <a:cs typeface="Tahoma" panose="020B0604030504040204" pitchFamily="34" charset="0"/>
              </a:rPr>
              <a:t> (/), </a:t>
            </a:r>
            <a:r>
              <a:rPr lang="en-US" sz="3100" dirty="0" err="1">
                <a:effectLst/>
                <a:latin typeface="Tahoma" panose="020B0604030504040204" pitchFamily="34" charset="0"/>
                <a:ea typeface="Tahoma" panose="020B0604030504040204" pitchFamily="34" charset="0"/>
                <a:cs typeface="Tahoma" panose="020B0604030504040204" pitchFamily="34" charset="0"/>
              </a:rPr>
              <a:t>nét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cong</a:t>
            </a:r>
            <a:r>
              <a:rPr lang="en-US" sz="3100" dirty="0">
                <a:effectLst/>
                <a:latin typeface="Tahoma" panose="020B0604030504040204" pitchFamily="34" charset="0"/>
                <a:ea typeface="Tahoma" panose="020B0604030504040204" pitchFamily="34" charset="0"/>
                <a:cs typeface="Tahoma" panose="020B0604030504040204" pitchFamily="34" charset="0"/>
              </a:rPr>
              <a:t> hay </a:t>
            </a:r>
            <a:r>
              <a:rPr lang="en-US" sz="3100" dirty="0" err="1">
                <a:effectLst/>
                <a:latin typeface="Tahoma" panose="020B0604030504040204" pitchFamily="34" charset="0"/>
                <a:ea typeface="Tahoma" panose="020B0604030504040204" pitchFamily="34" charset="0"/>
                <a:cs typeface="Tahoma" panose="020B0604030504040204" pitchFamily="34" charset="0"/>
              </a:rPr>
              <a:t>vòng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tròn</a:t>
            </a:r>
            <a:r>
              <a:rPr lang="en-US" sz="3100" dirty="0">
                <a:effectLst/>
                <a:latin typeface="Tahoma" panose="020B0604030504040204" pitchFamily="34" charset="0"/>
                <a:ea typeface="Tahoma" panose="020B0604030504040204" pitchFamily="34" charset="0"/>
                <a:cs typeface="Tahoma" panose="020B0604030504040204" pitchFamily="34" charset="0"/>
              </a:rPr>
              <a:t> (O) </a:t>
            </a:r>
            <a:br>
              <a:rPr lang="en-US" sz="3100" dirty="0">
                <a:effectLst/>
                <a:latin typeface="Tahoma" panose="020B0604030504040204" pitchFamily="34" charset="0"/>
                <a:ea typeface="Tahoma" panose="020B0604030504040204" pitchFamily="34" charset="0"/>
                <a:cs typeface="Tahoma" panose="020B0604030504040204" pitchFamily="34" charset="0"/>
              </a:rPr>
            </a:b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Hướng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dẫn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trẻ</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theo</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dòng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từ</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trái</a:t>
            </a:r>
            <a:r>
              <a:rPr lang="en-US" sz="3100" dirty="0">
                <a:effectLst/>
                <a:latin typeface="Tahoma" panose="020B0604030504040204" pitchFamily="34" charset="0"/>
                <a:ea typeface="Tahoma" panose="020B0604030504040204" pitchFamily="34" charset="0"/>
                <a:cs typeface="Tahoma" panose="020B0604030504040204" pitchFamily="34" charset="0"/>
              </a:rPr>
              <a:t> sang </a:t>
            </a:r>
            <a:r>
              <a:rPr lang="en-US" sz="3100" dirty="0" err="1">
                <a:effectLst/>
                <a:latin typeface="Tahoma" panose="020B0604030504040204" pitchFamily="34" charset="0"/>
                <a:ea typeface="Tahoma" panose="020B0604030504040204" pitchFamily="34" charset="0"/>
                <a:cs typeface="Tahoma" panose="020B0604030504040204" pitchFamily="34" charset="0"/>
              </a:rPr>
              <a:t>phải</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từ</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trên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xuống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dưới</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a:latin typeface="Tahoma" panose="020B0604030504040204" pitchFamily="34" charset="0"/>
                <a:ea typeface="Tahoma" panose="020B0604030504040204" pitchFamily="34" charset="0"/>
                <a:cs typeface="Tahoma" panose="020B0604030504040204" pitchFamily="34" charset="0"/>
              </a:rPr>
              <a:t/>
            </a:r>
            <a:br>
              <a:rPr lang="en-US" sz="3100" dirty="0">
                <a:latin typeface="Tahoma" panose="020B0604030504040204" pitchFamily="34" charset="0"/>
                <a:ea typeface="Tahoma" panose="020B0604030504040204" pitchFamily="34" charset="0"/>
                <a:cs typeface="Tahoma" panose="020B0604030504040204" pitchFamily="34" charset="0"/>
              </a:rPr>
            </a:br>
            <a:r>
              <a:rPr lang="en-US" sz="3100" dirty="0">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Kết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hợp</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các</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kĩ</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năng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để</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viết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chữ</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cái</a:t>
            </a:r>
            <a:r>
              <a:rPr lang="en-US" sz="3100" dirty="0">
                <a:effectLst/>
                <a:latin typeface="Tahoma" panose="020B0604030504040204" pitchFamily="34" charset="0"/>
                <a:ea typeface="Tahoma" panose="020B0604030504040204" pitchFamily="34" charset="0"/>
                <a:cs typeface="Tahoma" panose="020B0604030504040204" pitchFamily="34" charset="0"/>
              </a:rPr>
              <a:t> in </a:t>
            </a:r>
            <a:r>
              <a:rPr lang="en-US" sz="3100" dirty="0" err="1">
                <a:effectLst/>
                <a:latin typeface="Tahoma" panose="020B0604030504040204" pitchFamily="34" charset="0"/>
                <a:ea typeface="Tahoma" panose="020B0604030504040204" pitchFamily="34" charset="0"/>
                <a:cs typeface="Tahoma" panose="020B0604030504040204" pitchFamily="34" charset="0"/>
              </a:rPr>
              <a:t>hoa</a:t>
            </a:r>
            <a:r>
              <a:rPr lang="en-US" sz="3100" dirty="0">
                <a:effectLst/>
                <a:latin typeface="Tahoma" panose="020B0604030504040204" pitchFamily="34" charset="0"/>
                <a:ea typeface="Tahoma" panose="020B0604030504040204" pitchFamily="34" charset="0"/>
                <a:cs typeface="Tahoma" panose="020B0604030504040204" pitchFamily="34" charset="0"/>
              </a:rPr>
              <a:t> (V  H  T A) </a:t>
            </a:r>
            <a:br>
              <a:rPr lang="en-US" sz="3100" dirty="0">
                <a:effectLst/>
                <a:latin typeface="Tahoma" panose="020B0604030504040204" pitchFamily="34" charset="0"/>
                <a:ea typeface="Tahoma" panose="020B0604030504040204" pitchFamily="34" charset="0"/>
                <a:cs typeface="Tahoma" panose="020B0604030504040204" pitchFamily="34" charset="0"/>
              </a:rPr>
            </a:b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Tạo</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các</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nét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cong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phân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biệt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và</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nhận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diện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chữ</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nét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cong</a:t>
            </a:r>
            <a:r>
              <a:rPr lang="en-US" sz="3100" dirty="0">
                <a:effectLst/>
                <a:latin typeface="Tahoma" panose="020B0604030504040204" pitchFamily="34" charset="0"/>
                <a:ea typeface="Tahoma" panose="020B0604030504040204" pitchFamily="34" charset="0"/>
                <a:cs typeface="Tahoma" panose="020B0604030504040204" pitchFamily="34" charset="0"/>
              </a:rPr>
              <a:t> hay </a:t>
            </a:r>
            <a:r>
              <a:rPr lang="en-US" sz="3100" dirty="0" err="1">
                <a:effectLst/>
                <a:latin typeface="Tahoma" panose="020B0604030504040204" pitchFamily="34" charset="0"/>
                <a:ea typeface="Tahoma" panose="020B0604030504040204" pitchFamily="34" charset="0"/>
                <a:cs typeface="Tahoma" panose="020B0604030504040204" pitchFamily="34" charset="0"/>
              </a:rPr>
              <a:t>nét</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thẳng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chữ</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tròn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và</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những</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chữ</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uốn</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khúc</a:t>
            </a:r>
            <a:r>
              <a:rPr lang="en-US" sz="3100" dirty="0">
                <a:effectLst/>
                <a:latin typeface="Tahoma" panose="020B0604030504040204" pitchFamily="34" charset="0"/>
                <a:ea typeface="Tahoma" panose="020B0604030504040204" pitchFamily="34" charset="0"/>
                <a:cs typeface="Tahoma" panose="020B0604030504040204" pitchFamily="34" charset="0"/>
              </a:rPr>
              <a:t> </a:t>
            </a:r>
            <a:r>
              <a:rPr lang="en-US" sz="3100" dirty="0" err="1">
                <a:effectLst/>
                <a:latin typeface="Tahoma" panose="020B0604030504040204" pitchFamily="34" charset="0"/>
                <a:ea typeface="Tahoma" panose="020B0604030504040204" pitchFamily="34" charset="0"/>
                <a:cs typeface="Tahoma" panose="020B0604030504040204" pitchFamily="34" charset="0"/>
              </a:rPr>
              <a:t>như</a:t>
            </a:r>
            <a:r>
              <a:rPr lang="en-US" sz="3100" dirty="0">
                <a:effectLst/>
                <a:latin typeface="Tahoma" panose="020B0604030504040204" pitchFamily="34" charset="0"/>
                <a:ea typeface="Tahoma" panose="020B0604030504040204" pitchFamily="34" charset="0"/>
                <a:cs typeface="Tahoma" panose="020B0604030504040204" pitchFamily="34" charset="0"/>
              </a:rPr>
              <a:t> S </a:t>
            </a:r>
            <a:r>
              <a:rPr lang="en-US" sz="3100" dirty="0" err="1">
                <a:effectLst/>
                <a:latin typeface="Tahoma" panose="020B0604030504040204" pitchFamily="34" charset="0"/>
                <a:ea typeface="Tahoma" panose="020B0604030504040204" pitchFamily="34" charset="0"/>
                <a:cs typeface="Tahoma" panose="020B0604030504040204" pitchFamily="34" charset="0"/>
              </a:rPr>
              <a:t>và</a:t>
            </a:r>
            <a:r>
              <a:rPr lang="en-US" sz="3100" dirty="0">
                <a:effectLst/>
                <a:latin typeface="Tahoma" panose="020B0604030504040204" pitchFamily="34" charset="0"/>
                <a:ea typeface="Tahoma" panose="020B0604030504040204" pitchFamily="34" charset="0"/>
                <a:cs typeface="Tahoma" panose="020B0604030504040204" pitchFamily="34" charset="0"/>
              </a:rPr>
              <a:t> D.</a:t>
            </a:r>
            <a:br>
              <a:rPr lang="en-US" sz="3100" dirty="0">
                <a:effectLst/>
                <a:latin typeface="Tahoma" panose="020B0604030504040204" pitchFamily="34" charset="0"/>
                <a:ea typeface="Tahoma" panose="020B0604030504040204" pitchFamily="34" charset="0"/>
                <a:cs typeface="Tahoma" panose="020B0604030504040204" pitchFamily="34" charset="0"/>
              </a:rPr>
            </a:br>
            <a:endParaRPr lang="en-US" sz="31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6429587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EF2DA2-091B-440D-EAFC-56299C91BBFA}"/>
              </a:ext>
            </a:extLst>
          </p:cNvPr>
          <p:cNvSpPr>
            <a:spLocks noGrp="1"/>
          </p:cNvSpPr>
          <p:nvPr>
            <p:ph type="title"/>
          </p:nvPr>
        </p:nvSpPr>
        <p:spPr>
          <a:xfrm>
            <a:off x="888671" y="979753"/>
            <a:ext cx="10414658" cy="1100226"/>
          </a:xfrm>
        </p:spPr>
        <p:txBody>
          <a:bodyPr vert="horz" lIns="91440" tIns="45720" rIns="91440" bIns="45720" rtlCol="0" anchor="ctr">
            <a:normAutofit/>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3.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Kĩ</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năng</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pt-BR" sz="2800" b="1" dirty="0">
                <a:solidFill>
                  <a:srgbClr val="FF0000"/>
                </a:solidFill>
                <a:latin typeface="Tahoma" panose="020B0604030504040204" pitchFamily="34" charset="0"/>
                <a:ea typeface="Tahoma" panose="020B0604030504040204" pitchFamily="34" charset="0"/>
                <a:cs typeface="Tahoma" panose="020B0604030504040204" pitchFamily="34" charset="0"/>
              </a:rPr>
              <a:t>xã hội và duy trì mối quan hệ trong học tập cho trẻ khuyết tật</a:t>
            </a:r>
            <a:endPar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4" name="TextBox 3">
            <a:extLst>
              <a:ext uri="{FF2B5EF4-FFF2-40B4-BE49-F238E27FC236}">
                <a16:creationId xmlns:a16="http://schemas.microsoft.com/office/drawing/2014/main" xmlns="" id="{2EA344CD-C63A-360E-9E79-F288FAE01055}"/>
              </a:ext>
            </a:extLst>
          </p:cNvPr>
          <p:cNvSpPr txBox="1"/>
          <p:nvPr/>
        </p:nvSpPr>
        <p:spPr>
          <a:xfrm>
            <a:off x="888671" y="2186305"/>
            <a:ext cx="10270268" cy="3616375"/>
          </a:xfrm>
          <a:prstGeom prst="rect">
            <a:avLst/>
          </a:prstGeom>
          <a:noFill/>
        </p:spPr>
        <p:txBody>
          <a:bodyPr wrap="square">
            <a:spAutoFit/>
          </a:bodyPr>
          <a:lstStyle/>
          <a:p>
            <a:pPr marL="365760" algn="just" fontAlgn="base">
              <a:spcBef>
                <a:spcPts val="600"/>
              </a:spcBef>
              <a:tabLst>
                <a:tab pos="198120" algn="l"/>
                <a:tab pos="330200" algn="l"/>
              </a:tabLst>
            </a:pP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những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mỗi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nhân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sự</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tương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hội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tích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môi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trường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lớp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mọi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người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dễ</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dàng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chấp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nhận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thống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nhất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cùng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nhau</a:t>
            </a:r>
            <a:r>
              <a:rPr lang="en-US" sz="2800" dirty="0">
                <a:latin typeface="Tahoma" panose="020B0604030504040204" pitchFamily="34" charset="0"/>
                <a:ea typeface="Tahoma" panose="020B0604030504040204" pitchFamily="34" charset="0"/>
                <a:cs typeface="Tahoma" panose="020B0604030504040204" pitchFamily="34" charset="0"/>
              </a:rPr>
              <a:t>.</a:t>
            </a:r>
          </a:p>
          <a:p>
            <a:pPr marL="365760" algn="just" fontAlgn="base">
              <a:spcBef>
                <a:spcPts val="600"/>
              </a:spcBef>
              <a:tabLst>
                <a:tab pos="198120" algn="l"/>
                <a:tab pos="330200" algn="l"/>
              </a:tabLst>
            </a:pP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này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thường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gắn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với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một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bối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cảnh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đặc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điểm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nhân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mối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quan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hệ</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hội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giúp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hiểu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những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phù</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hợp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với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chuẩn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yêu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cầu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chung</a:t>
            </a:r>
            <a:r>
              <a:rPr lang="en-US" sz="2800"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67437622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1CF3248-FA44-80CB-10F5-530ED75F84FA}"/>
              </a:ext>
            </a:extLst>
          </p:cNvPr>
          <p:cNvSpPr txBox="1"/>
          <p:nvPr/>
        </p:nvSpPr>
        <p:spPr>
          <a:xfrm>
            <a:off x="973777" y="1013819"/>
            <a:ext cx="10104520" cy="5261248"/>
          </a:xfrm>
          <a:prstGeom prst="rect">
            <a:avLst/>
          </a:prstGeom>
          <a:noFill/>
        </p:spPr>
        <p:txBody>
          <a:bodyPr wrap="square">
            <a:spAutoFit/>
          </a:bodyPr>
          <a:lstStyle/>
          <a:p>
            <a:pPr marL="822960" indent="-457200" algn="just" fontAlgn="base">
              <a:spcBef>
                <a:spcPts val="600"/>
              </a:spcBef>
              <a:buFontTx/>
              <a:buChar char="-"/>
              <a:tabLst>
                <a:tab pos="198120" algn="l"/>
                <a:tab pos="330200" algn="l"/>
              </a:tabLst>
            </a:pPr>
            <a:r>
              <a:rPr lang="en-US" sz="2800" dirty="0" err="1">
                <a:latin typeface="Tahoma" panose="020B0604030504040204" pitchFamily="34" charset="0"/>
                <a:ea typeface="Tahoma" panose="020B0604030504040204" pitchFamily="34" charset="0"/>
                <a:cs typeface="Tahoma" panose="020B0604030504040204" pitchFamily="34" charset="0"/>
              </a:rPr>
              <a:t>Phát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triển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hội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duy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trì</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mối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quan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hệ</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giúp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khuyết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không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phù</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hợp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xây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dựng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mang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tính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hội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tích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cực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tạo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tham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nhiều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hơn</a:t>
            </a:r>
            <a:r>
              <a:rPr lang="en-US" sz="2800" dirty="0">
                <a:latin typeface="Tahoma" panose="020B0604030504040204" pitchFamily="34" charset="0"/>
                <a:ea typeface="Tahoma" panose="020B0604030504040204" pitchFamily="34" charset="0"/>
                <a:cs typeface="Tahoma" panose="020B0604030504040204" pitchFamily="34" charset="0"/>
              </a:rPr>
              <a:t>.</a:t>
            </a:r>
          </a:p>
          <a:p>
            <a:pPr marL="822960" indent="-457200" algn="just" fontAlgn="base">
              <a:spcBef>
                <a:spcPts val="600"/>
              </a:spcBef>
              <a:buFontTx/>
              <a:buChar char="-"/>
              <a:tabLst>
                <a:tab pos="198120" algn="l"/>
                <a:tab pos="330200" algn="l"/>
              </a:tabLst>
            </a:pPr>
            <a:r>
              <a:rPr lang="en-US" sz="2800" dirty="0" err="1">
                <a:latin typeface="Tahoma" panose="020B0604030504040204" pitchFamily="34" charset="0"/>
                <a:ea typeface="Tahoma" panose="020B0604030504040204" pitchFamily="34" charset="0"/>
                <a:cs typeface="Tahoma" panose="020B0604030504040204" pitchFamily="34" charset="0"/>
              </a:rPr>
              <a:t>Những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tâm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lí</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hội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giao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tiếp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vận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dụng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huống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hằng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ngày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bằng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những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làm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nhân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thích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nghi</a:t>
            </a:r>
            <a:r>
              <a:rPr lang="en-US" sz="2800" dirty="0">
                <a:latin typeface="Tahoma" panose="020B0604030504040204" pitchFamily="34" charset="0"/>
                <a:ea typeface="Tahoma" panose="020B0604030504040204" pitchFamily="34" charset="0"/>
                <a:cs typeface="Tahoma" panose="020B0604030504040204" pitchFamily="34" charset="0"/>
              </a:rPr>
              <a:t> hay </a:t>
            </a:r>
            <a:r>
              <a:rPr lang="en-US" sz="2800" dirty="0" err="1">
                <a:latin typeface="Tahoma" panose="020B0604030504040204" pitchFamily="34" charset="0"/>
                <a:ea typeface="Tahoma" panose="020B0604030504040204" pitchFamily="34" charset="0"/>
                <a:cs typeface="Tahoma" panose="020B0604030504040204" pitchFamily="34" charset="0"/>
              </a:rPr>
              <a:t>tương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một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với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nhóm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bạn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quyết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huống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giao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tiếp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hội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mọi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người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chấp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nhận</a:t>
            </a:r>
            <a:r>
              <a:rPr lang="en-US" sz="2800" dirty="0">
                <a:latin typeface="Tahoma" panose="020B0604030504040204" pitchFamily="34" charset="0"/>
                <a:ea typeface="Tahoma" panose="020B0604030504040204" pitchFamily="34" charset="0"/>
                <a:cs typeface="Tahoma" panose="020B0604030504040204" pitchFamily="34" charset="0"/>
              </a:rPr>
              <a:t>.</a:t>
            </a:r>
          </a:p>
          <a:p>
            <a:pPr marL="651510" marR="0" lvl="0" indent="-285750" algn="just" defTabSz="914400" rtl="0" eaLnBrk="1" fontAlgn="base" latinLnBrk="0" hangingPunct="1">
              <a:lnSpc>
                <a:spcPct val="105000"/>
              </a:lnSpc>
              <a:spcBef>
                <a:spcPts val="600"/>
              </a:spcBef>
              <a:spcAft>
                <a:spcPts val="0"/>
              </a:spcAft>
              <a:buClr>
                <a:srgbClr val="FA2481"/>
              </a:buClr>
              <a:buSzTx/>
              <a:buFontTx/>
              <a:buChar char="-"/>
              <a:tabLst>
                <a:tab pos="198120" algn="l"/>
                <a:tab pos="330200" algn="l"/>
              </a:tabLst>
              <a:defRPr/>
            </a:pPr>
            <a:endParaRPr lang="en-US" dirty="0"/>
          </a:p>
        </p:txBody>
      </p:sp>
    </p:spTree>
    <p:extLst>
      <p:ext uri="{BB962C8B-B14F-4D97-AF65-F5344CB8AC3E}">
        <p14:creationId xmlns:p14="http://schemas.microsoft.com/office/powerpoint/2010/main" val="38758475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AACC57A-65E1-746C-219F-C67C7D825B08}"/>
              </a:ext>
            </a:extLst>
          </p:cNvPr>
          <p:cNvSpPr txBox="1"/>
          <p:nvPr/>
        </p:nvSpPr>
        <p:spPr>
          <a:xfrm>
            <a:off x="866898" y="1127052"/>
            <a:ext cx="10426535" cy="4124206"/>
          </a:xfrm>
          <a:prstGeom prst="rect">
            <a:avLst/>
          </a:prstGeom>
          <a:noFill/>
        </p:spPr>
        <p:txBody>
          <a:bodyPr wrap="square">
            <a:spAutoFit/>
          </a:bodyPr>
          <a:lstStyle/>
          <a:p>
            <a:pPr marL="822960" indent="-457200" algn="just" fontAlgn="base">
              <a:spcBef>
                <a:spcPts val="600"/>
              </a:spcBef>
              <a:spcAft>
                <a:spcPts val="600"/>
              </a:spcAft>
              <a:buFontTx/>
              <a:buChar char="-"/>
              <a:tabLst>
                <a:tab pos="198120" algn="l"/>
                <a:tab pos="330200" algn="l"/>
              </a:tabLst>
            </a:pP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hội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trang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bị</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phương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cần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thiết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hòa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giúp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thiện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giao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tiếp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biến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kiến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thể</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thói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quen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mạnh</a:t>
            </a:r>
            <a:r>
              <a:rPr lang="en-US" sz="2800" dirty="0">
                <a:latin typeface="Tahoma" panose="020B0604030504040204" pitchFamily="34" charset="0"/>
                <a:ea typeface="Tahoma" panose="020B0604030504040204" pitchFamily="34" charset="0"/>
                <a:cs typeface="Tahoma" panose="020B0604030504040204" pitchFamily="34" charset="0"/>
              </a:rPr>
              <a:t>.</a:t>
            </a:r>
          </a:p>
          <a:p>
            <a:pPr marL="822960" indent="-457200" algn="just" fontAlgn="base">
              <a:spcBef>
                <a:spcPts val="600"/>
              </a:spcBef>
              <a:spcAft>
                <a:spcPts val="600"/>
              </a:spcAft>
              <a:buFontTx/>
              <a:buChar char="-"/>
              <a:tabLst>
                <a:tab pos="198120" algn="l"/>
                <a:tab pos="330200" algn="l"/>
              </a:tabLst>
            </a:pPr>
            <a:r>
              <a:rPr lang="en-US" sz="2800" dirty="0" err="1">
                <a:latin typeface="Tahoma" panose="020B0604030504040204" pitchFamily="34" charset="0"/>
                <a:ea typeface="Tahoma" panose="020B0604030504040204" pitchFamily="34" charset="0"/>
                <a:cs typeface="Tahoma" panose="020B0604030504040204" pitchFamily="34" charset="0"/>
              </a:rPr>
              <a:t>Hình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triển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hội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của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khuyết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lớp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hòa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góp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phần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thúc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đẩy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sự</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triển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nhân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hội</a:t>
            </a:r>
            <a:r>
              <a:rPr lang="en-US" sz="2800" dirty="0">
                <a:latin typeface="Tahoma" panose="020B0604030504040204" pitchFamily="34" charset="0"/>
                <a:ea typeface="Tahoma" panose="020B0604030504040204" pitchFamily="34" charset="0"/>
                <a:cs typeface="Tahoma" panose="020B0604030504040204" pitchFamily="34" charset="0"/>
              </a:rPr>
              <a:t> =&gt; </a:t>
            </a:r>
            <a:r>
              <a:rPr lang="en-US" sz="2800" dirty="0" err="1">
                <a:latin typeface="Tahoma" panose="020B0604030504040204" pitchFamily="34" charset="0"/>
                <a:ea typeface="Tahoma" panose="020B0604030504040204" pitchFamily="34" charset="0"/>
                <a:cs typeface="Tahoma" panose="020B0604030504040204" pitchFamily="34" charset="0"/>
              </a:rPr>
              <a:t>làm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sở</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giúp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tham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học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tập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điều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chỉnh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cảm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xúc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quyết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mâu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thuẫn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cùng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nhau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nhóm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một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hiệu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quả</a:t>
            </a:r>
            <a:r>
              <a:rPr lang="en-US" sz="2800"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117369965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9602950-5BDB-0405-256B-1E1F94D5CAA4}"/>
              </a:ext>
            </a:extLst>
          </p:cNvPr>
          <p:cNvSpPr txBox="1"/>
          <p:nvPr/>
        </p:nvSpPr>
        <p:spPr>
          <a:xfrm>
            <a:off x="1007422" y="2078182"/>
            <a:ext cx="10295907" cy="3970318"/>
          </a:xfrm>
          <a:prstGeom prst="rect">
            <a:avLst/>
          </a:prstGeom>
          <a:noFill/>
        </p:spPr>
        <p:txBody>
          <a:bodyPr wrap="square">
            <a:spAutoFit/>
          </a:bodyPr>
          <a:lstStyle/>
          <a:p>
            <a:pPr>
              <a:spcBef>
                <a:spcPts val="600"/>
              </a:spcBef>
              <a:spcAft>
                <a:spcPts val="600"/>
              </a:spcAft>
            </a:pPr>
            <a:r>
              <a:rPr lang="pt-BR" sz="2800" b="1" dirty="0">
                <a:effectLst/>
                <a:latin typeface="Tahoma" panose="020B0604030504040204" pitchFamily="34" charset="0"/>
                <a:ea typeface="Tahoma" panose="020B0604030504040204" pitchFamily="34" charset="0"/>
                <a:cs typeface="Tahoma" panose="020B0604030504040204" pitchFamily="34" charset="0"/>
              </a:rPr>
              <a:t>* Kĩ năng tìm kiếm sự trợ giúp:</a:t>
            </a:r>
            <a:br>
              <a:rPr lang="pt-BR" sz="2800" b="1" dirty="0">
                <a:effectLst/>
                <a:latin typeface="Tahoma" panose="020B0604030504040204" pitchFamily="34" charset="0"/>
                <a:ea typeface="Tahoma" panose="020B0604030504040204" pitchFamily="34" charset="0"/>
                <a:cs typeface="Tahoma" panose="020B0604030504040204" pitchFamily="34" charset="0"/>
              </a:rPr>
            </a:br>
            <a:r>
              <a:rPr lang="pt-BR" sz="2800" dirty="0">
                <a:effectLst/>
                <a:latin typeface="Tahoma" panose="020B0604030504040204" pitchFamily="34" charset="0"/>
                <a:ea typeface="Tahoma" panose="020B0604030504040204" pitchFamily="34" charset="0"/>
                <a:cs typeface="Tahoma" panose="020B0604030504040204" pitchFamily="34" charset="0"/>
              </a:rPr>
              <a:t>- Là khả năng của cá nhân nhằm tìm được sự hỗ trợ và giúp đỡ của mọi người xung quanh khi gặp khó khăn trong cuộc sống, bao gồm:</a:t>
            </a:r>
            <a:br>
              <a:rPr lang="pt-BR" sz="2800" dirty="0">
                <a:effectLst/>
                <a:latin typeface="Tahoma" panose="020B0604030504040204" pitchFamily="34" charset="0"/>
                <a:ea typeface="Tahoma" panose="020B0604030504040204" pitchFamily="34" charset="0"/>
                <a:cs typeface="Tahoma" panose="020B0604030504040204" pitchFamily="34" charset="0"/>
              </a:rPr>
            </a:br>
            <a:r>
              <a:rPr lang="pt-BR"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khăn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trải</a:t>
            </a:r>
            <a:r>
              <a:rPr lang="en-US" sz="2800" dirty="0">
                <a:latin typeface="Tahoma" panose="020B0604030504040204" pitchFamily="34" charset="0"/>
                <a:ea typeface="Tahoma" panose="020B0604030504040204" pitchFamily="34" charset="0"/>
                <a:cs typeface="Tahoma" panose="020B0604030504040204" pitchFamily="34" charset="0"/>
              </a:rPr>
              <a:t> qua.</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khó</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khăn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cần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giúp</a:t>
            </a:r>
            <a:r>
              <a:rPr lang="en-US" sz="2800" dirty="0">
                <a:latin typeface="Tahoma" panose="020B0604030504040204" pitchFamily="34" charset="0"/>
                <a:ea typeface="Tahoma" panose="020B0604030504040204" pitchFamily="34" charset="0"/>
                <a:cs typeface="Tahoma" panose="020B0604030504040204" pitchFamily="34" charset="0"/>
              </a:rPr>
              <a:t>.</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chỉ</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cần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giúp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cô</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bạn</a:t>
            </a:r>
            <a:r>
              <a:rPr lang="en-US" sz="2800" dirty="0">
                <a:latin typeface="Tahoma" panose="020B0604030504040204" pitchFamily="34" charset="0"/>
                <a:ea typeface="Tahoma" panose="020B0604030504040204" pitchFamily="34" charset="0"/>
                <a:cs typeface="Tahoma" panose="020B0604030504040204" pitchFamily="34" charset="0"/>
              </a:rPr>
              <a:t>, cha </a:t>
            </a:r>
            <a:r>
              <a:rPr lang="en-US" sz="2800" dirty="0" err="1">
                <a:latin typeface="Tahoma" panose="020B0604030504040204" pitchFamily="34" charset="0"/>
                <a:ea typeface="Tahoma" panose="020B0604030504040204" pitchFamily="34" charset="0"/>
                <a:cs typeface="Tahoma" panose="020B0604030504040204" pitchFamily="34" charset="0"/>
              </a:rPr>
              <a:t>mẹ</a:t>
            </a:r>
            <a:r>
              <a:rPr lang="en-US" sz="2800" dirty="0">
                <a:latin typeface="Tahoma" panose="020B0604030504040204" pitchFamily="34" charset="0"/>
                <a:ea typeface="Tahoma" panose="020B0604030504040204" pitchFamily="34" charset="0"/>
                <a:cs typeface="Tahoma" panose="020B0604030504040204" pitchFamily="34" charset="0"/>
              </a:rPr>
              <a:t>…)</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Xác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định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nhân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trợ</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giúp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nhóm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bạn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cùng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nhóm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bạn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thân</a:t>
            </a:r>
            <a:r>
              <a:rPr lang="en-US" sz="2800" dirty="0">
                <a:latin typeface="Tahoma" panose="020B0604030504040204" pitchFamily="34" charset="0"/>
                <a:ea typeface="Tahoma" panose="020B0604030504040204" pitchFamily="34" charset="0"/>
                <a:cs typeface="Tahoma" panose="020B0604030504040204" pitchFamily="34" charset="0"/>
              </a:rPr>
              <a:t>…)</a:t>
            </a:r>
            <a:endParaRPr lang="en-US" sz="2800" dirty="0"/>
          </a:p>
        </p:txBody>
      </p:sp>
      <p:sp>
        <p:nvSpPr>
          <p:cNvPr id="2" name="Title 1">
            <a:extLst>
              <a:ext uri="{FF2B5EF4-FFF2-40B4-BE49-F238E27FC236}">
                <a16:creationId xmlns:a16="http://schemas.microsoft.com/office/drawing/2014/main" xmlns="" id="{A627E29C-1B0F-594C-CC42-4EC790F834A0}"/>
              </a:ext>
            </a:extLst>
          </p:cNvPr>
          <p:cNvSpPr>
            <a:spLocks noGrp="1"/>
          </p:cNvSpPr>
          <p:nvPr>
            <p:ph type="title"/>
          </p:nvPr>
        </p:nvSpPr>
        <p:spPr>
          <a:xfrm>
            <a:off x="888671" y="979752"/>
            <a:ext cx="10414658" cy="979675"/>
          </a:xfrm>
        </p:spPr>
        <p:txBody>
          <a:bodyPr vert="horz" lIns="91440" tIns="45720" rIns="91440" bIns="45720" rtlCol="0" anchor="ctr">
            <a:noAutofit/>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Các</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kĩ</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năng</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pt-BR" sz="2800" dirty="0">
                <a:solidFill>
                  <a:srgbClr val="FF0000"/>
                </a:solidFill>
                <a:latin typeface="Tahoma" panose="020B0604030504040204" pitchFamily="34" charset="0"/>
                <a:ea typeface="Tahoma" panose="020B0604030504040204" pitchFamily="34" charset="0"/>
                <a:cs typeface="Tahoma" panose="020B0604030504040204" pitchFamily="34" charset="0"/>
              </a:rPr>
              <a:t>xã hội và duy trì mối quan hệ trong học tập cho trẻ khuyết tật</a:t>
            </a:r>
            <a:endPar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7853085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721B23A8-4852-BED4-A8FD-C177F2086DE8}"/>
              </a:ext>
            </a:extLst>
          </p:cNvPr>
          <p:cNvSpPr>
            <a:spLocks noGrp="1"/>
          </p:cNvSpPr>
          <p:nvPr>
            <p:ph type="title"/>
          </p:nvPr>
        </p:nvSpPr>
        <p:spPr>
          <a:xfrm>
            <a:off x="821377" y="883106"/>
            <a:ext cx="10379034" cy="993195"/>
          </a:xfrm>
        </p:spPr>
        <p:txBody>
          <a:bodyPr>
            <a:normAutofit fontScale="90000"/>
          </a:bodyPr>
          <a:lstStyle/>
          <a:p>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2. Vai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trò</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ý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nghĩa</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của</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kĩ</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năng</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tiền</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học</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đường</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đối</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với</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trẻ</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khuyết</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tật</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1508B8"/>
                </a:solidFill>
                <a:latin typeface="Tahoma" panose="020B0604030504040204" pitchFamily="34" charset="0"/>
                <a:ea typeface="Tahoma" panose="020B0604030504040204" pitchFamily="34" charset="0"/>
                <a:cs typeface="Tahoma" panose="020B0604030504040204" pitchFamily="34" charset="0"/>
              </a:rPr>
              <a:t>mầm</a:t>
            </a:r>
            <a:r>
              <a:rPr lang="en-US" sz="3100" b="1" dirty="0">
                <a:solidFill>
                  <a:srgbClr val="1508B8"/>
                </a:solidFill>
                <a:latin typeface="Tahoma" panose="020B0604030504040204" pitchFamily="34" charset="0"/>
                <a:ea typeface="Tahoma" panose="020B0604030504040204" pitchFamily="34" charset="0"/>
                <a:cs typeface="Tahoma" panose="020B0604030504040204" pitchFamily="34" charset="0"/>
              </a:rPr>
              <a:t> non</a:t>
            </a:r>
            <a:r>
              <a:rPr lang="en-US" sz="2800" dirty="0">
                <a:latin typeface="Tahoma" panose="020B0604030504040204" pitchFamily="34" charset="0"/>
                <a:ea typeface="Tahoma" panose="020B0604030504040204" pitchFamily="34" charset="0"/>
                <a:cs typeface="Tahoma" panose="020B0604030504040204" pitchFamily="34" charset="0"/>
              </a:rPr>
              <a:t/>
            </a:r>
            <a:br>
              <a:rPr lang="en-US" sz="2800" dirty="0">
                <a:latin typeface="Tahoma" panose="020B0604030504040204" pitchFamily="34" charset="0"/>
                <a:ea typeface="Tahoma" panose="020B0604030504040204" pitchFamily="34" charset="0"/>
                <a:cs typeface="Tahoma" panose="020B0604030504040204" pitchFamily="34" charset="0"/>
              </a:rPr>
            </a:br>
            <a:endPar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5" name="Content Placeholder 2">
            <a:extLst>
              <a:ext uri="{FF2B5EF4-FFF2-40B4-BE49-F238E27FC236}">
                <a16:creationId xmlns:a16="http://schemas.microsoft.com/office/drawing/2014/main" xmlns="" id="{FCF38193-9D56-16AA-E6BF-A86D4CE30BF6}"/>
              </a:ext>
            </a:extLst>
          </p:cNvPr>
          <p:cNvSpPr>
            <a:spLocks noGrp="1"/>
          </p:cNvSpPr>
          <p:nvPr>
            <p:ph idx="1"/>
          </p:nvPr>
        </p:nvSpPr>
        <p:spPr>
          <a:xfrm>
            <a:off x="906483" y="1793174"/>
            <a:ext cx="10379034" cy="4408068"/>
          </a:xfrm>
        </p:spPr>
        <p:txBody>
          <a:bodyPr>
            <a:normAutofit fontScale="25000" lnSpcReduction="20000"/>
          </a:bodyPr>
          <a:lstStyle/>
          <a:p>
            <a:pPr marL="0" indent="0" algn="just">
              <a:lnSpc>
                <a:spcPct val="120000"/>
              </a:lnSpc>
              <a:spcBef>
                <a:spcPts val="600"/>
              </a:spcBef>
              <a:spcAft>
                <a:spcPts val="600"/>
              </a:spcAft>
              <a:buNone/>
            </a:pPr>
            <a:r>
              <a:rPr lang="pt-BR" sz="11200" dirty="0">
                <a:effectLst/>
                <a:latin typeface="Tahoma" panose="020B0604030504040204" pitchFamily="34" charset="0"/>
                <a:ea typeface="Tahoma" panose="020B0604030504040204" pitchFamily="34" charset="0"/>
                <a:cs typeface="Tahoma" panose="020B0604030504040204" pitchFamily="34" charset="0"/>
              </a:rPr>
              <a:t>	Từ trường mầm non chuyển tiếp lên trường tiểu học, trẻ mầm non nói chung hay trẻ khuyết tật nói riêng, có sự thay đổi hoạt động chủ đạo từ vui chơi sang học tập. Sự chuyển đổi này kéo theo một loạt những thay đổi khác làm cho trẻ khuyết tật vốn đã có những khó khăn thích ứng với các điều kiện, yêu cầu và môi trường mới, còn phải đối mặt với vô vàn những thách thức, bất ngờ với những tình huống mới, chưa từng gặp ở trường mầm non. </a:t>
            </a:r>
            <a:r>
              <a:rPr lang="pt-BR" sz="11200" dirty="0">
                <a:latin typeface="Tahoma" panose="020B0604030504040204" pitchFamily="34" charset="0"/>
                <a:ea typeface="Tahoma" panose="020B0604030504040204" pitchFamily="34" charset="0"/>
                <a:cs typeface="Tahoma" panose="020B0604030504040204" pitchFamily="34" charset="0"/>
              </a:rPr>
              <a:t>Điều này làm cho trẻ trở nên căng thẳng, lo sợ, bất an...gây rối loạn trong quá trình phát triển và ảnh hưởng đến quá trình học tập.</a:t>
            </a:r>
            <a:endParaRPr lang="en-US" sz="112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3274490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inVertical)">
                                      <p:cBhvr>
                                        <p:cTn id="13"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1C03F09F-219A-74CD-A417-937D4893BDD6}"/>
              </a:ext>
            </a:extLst>
          </p:cNvPr>
          <p:cNvSpPr txBox="1"/>
          <p:nvPr/>
        </p:nvSpPr>
        <p:spPr>
          <a:xfrm>
            <a:off x="926275" y="997527"/>
            <a:ext cx="10284031" cy="5324535"/>
          </a:xfrm>
          <a:prstGeom prst="rect">
            <a:avLst/>
          </a:prstGeom>
          <a:noFill/>
        </p:spPr>
        <p:txBody>
          <a:bodyPr wrap="square">
            <a:spAutoFit/>
          </a:bodyPr>
          <a:lstStyle/>
          <a:p>
            <a:pPr algn="just">
              <a:spcBef>
                <a:spcPts val="600"/>
              </a:spcBef>
              <a:spcAft>
                <a:spcPts val="600"/>
              </a:spcAft>
            </a:pPr>
            <a:r>
              <a:rPr lang="pt-BR" sz="2800" b="1" dirty="0">
                <a:effectLst/>
                <a:latin typeface="Tahoma" panose="020B0604030504040204" pitchFamily="34" charset="0"/>
                <a:ea typeface="Tahoma" panose="020B0604030504040204" pitchFamily="34" charset="0"/>
                <a:cs typeface="Tahoma" panose="020B0604030504040204" pitchFamily="34" charset="0"/>
              </a:rPr>
              <a:t>* Kĩ năng giao tiếp bằng ngôn ngữ nói:</a:t>
            </a:r>
          </a:p>
          <a:p>
            <a:pPr algn="just">
              <a:spcBef>
                <a:spcPts val="600"/>
              </a:spcBef>
              <a:spcAft>
                <a:spcPts val="600"/>
              </a:spcAft>
            </a:pPr>
            <a:r>
              <a:rPr lang="pt-BR" sz="2800" dirty="0">
                <a:effectLst/>
                <a:latin typeface="Tahoma" panose="020B0604030504040204" pitchFamily="34" charset="0"/>
                <a:ea typeface="Tahoma" panose="020B0604030504040204" pitchFamily="34" charset="0"/>
                <a:cs typeface="Tahoma" panose="020B0604030504040204" pitchFamily="34" charset="0"/>
              </a:rPr>
              <a:t>- Là khả năng sử dụng ngôn ngữ nói một cách rõ ràng, đủ nghe, chính xác, dễ hiểu để truyền thông tin cho người khác và diễn đạt ý nghĩ, cảm xúc và tình cảm của mình. Các mức độ kĩ năng và biểu hiện của trẻ:</a:t>
            </a:r>
          </a:p>
          <a:p>
            <a:pPr algn="just">
              <a:spcBef>
                <a:spcPts val="600"/>
              </a:spcBef>
              <a:spcAft>
                <a:spcPts val="600"/>
              </a:spcAft>
            </a:pPr>
            <a:r>
              <a:rPr lang="pt-BR" sz="2800" dirty="0">
                <a:effectLst/>
                <a:latin typeface="Tahoma" panose="020B0604030504040204" pitchFamily="34" charset="0"/>
                <a:ea typeface="Tahoma" panose="020B0604030504040204" pitchFamily="34" charset="0"/>
                <a:cs typeface="Tahoma" panose="020B0604030504040204" pitchFamily="34" charset="0"/>
              </a:rPr>
              <a:t>+ Diễn đạt bằng tiếng, từ đơn.</a:t>
            </a:r>
          </a:p>
          <a:p>
            <a:pPr algn="just">
              <a:spcBef>
                <a:spcPts val="600"/>
              </a:spcBef>
              <a:spcAft>
                <a:spcPts val="600"/>
              </a:spcAft>
            </a:pPr>
            <a:r>
              <a:rPr lang="pt-BR" sz="2800" dirty="0">
                <a:effectLst/>
                <a:latin typeface="Tahoma" panose="020B0604030504040204" pitchFamily="34" charset="0"/>
                <a:ea typeface="Tahoma" panose="020B0604030504040204" pitchFamily="34" charset="0"/>
                <a:cs typeface="Tahoma" panose="020B0604030504040204" pitchFamily="34" charset="0"/>
              </a:rPr>
              <a:t>+ Câu có 2 từ trở lên.</a:t>
            </a:r>
          </a:p>
          <a:p>
            <a:pPr algn="just">
              <a:spcBef>
                <a:spcPts val="600"/>
              </a:spcBef>
              <a:spcAft>
                <a:spcPts val="600"/>
              </a:spcAft>
            </a:pPr>
            <a:r>
              <a:rPr lang="pt-BR" sz="2800" dirty="0">
                <a:effectLst/>
                <a:latin typeface="Tahoma" panose="020B0604030504040204" pitchFamily="34" charset="0"/>
                <a:ea typeface="Tahoma" panose="020B0604030504040204" pitchFamily="34" charset="0"/>
                <a:cs typeface="Tahoma" panose="020B0604030504040204" pitchFamily="34" charset="0"/>
              </a:rPr>
              <a:t>+ Câu đơn (chủ ngữ và vị ngữ)</a:t>
            </a:r>
          </a:p>
          <a:p>
            <a:pPr algn="just">
              <a:spcBef>
                <a:spcPts val="600"/>
              </a:spcBef>
              <a:spcAft>
                <a:spcPts val="600"/>
              </a:spcAft>
            </a:pPr>
            <a:r>
              <a:rPr lang="pt-BR" sz="2800" dirty="0">
                <a:effectLst/>
                <a:latin typeface="Tahoma" panose="020B0604030504040204" pitchFamily="34" charset="0"/>
                <a:ea typeface="Tahoma" panose="020B0604030504040204" pitchFamily="34" charset="0"/>
                <a:cs typeface="Tahoma" panose="020B0604030504040204" pitchFamily="34" charset="0"/>
              </a:rPr>
              <a:t>+ Câu phức.</a:t>
            </a:r>
          </a:p>
          <a:p>
            <a:pPr algn="just">
              <a:spcBef>
                <a:spcPts val="600"/>
              </a:spcBef>
              <a:spcAft>
                <a:spcPts val="600"/>
              </a:spcAft>
            </a:pPr>
            <a:endParaRPr lang="en-US" sz="2800" dirty="0"/>
          </a:p>
        </p:txBody>
      </p:sp>
    </p:spTree>
    <p:extLst>
      <p:ext uri="{BB962C8B-B14F-4D97-AF65-F5344CB8AC3E}">
        <p14:creationId xmlns:p14="http://schemas.microsoft.com/office/powerpoint/2010/main" val="266504353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A0C17F59-878B-A6DF-A728-5CCE4EBB3E94}"/>
              </a:ext>
            </a:extLst>
          </p:cNvPr>
          <p:cNvSpPr txBox="1"/>
          <p:nvPr/>
        </p:nvSpPr>
        <p:spPr>
          <a:xfrm>
            <a:off x="881248" y="844621"/>
            <a:ext cx="10429504" cy="5447645"/>
          </a:xfrm>
          <a:prstGeom prst="rect">
            <a:avLst/>
          </a:prstGeom>
          <a:noFill/>
        </p:spPr>
        <p:txBody>
          <a:bodyPr wrap="square">
            <a:spAutoFit/>
          </a:bodyPr>
          <a:lstStyle/>
          <a:p>
            <a:pPr algn="just">
              <a:spcBef>
                <a:spcPts val="600"/>
              </a:spcBef>
              <a:spcAft>
                <a:spcPts val="600"/>
              </a:spcAft>
            </a:pPr>
            <a:r>
              <a:rPr lang="pt-BR" sz="2800" b="1" dirty="0">
                <a:effectLst/>
                <a:latin typeface="Tahoma" panose="020B0604030504040204" pitchFamily="34" charset="0"/>
                <a:ea typeface="Tahoma" panose="020B0604030504040204" pitchFamily="34" charset="0"/>
                <a:cs typeface="Tahoma" panose="020B0604030504040204" pitchFamily="34" charset="0"/>
              </a:rPr>
              <a:t>* Kĩ năng kiểm soát hành vi:</a:t>
            </a:r>
          </a:p>
          <a:p>
            <a:pPr algn="just">
              <a:spcBef>
                <a:spcPts val="600"/>
              </a:spcBef>
              <a:spcAft>
                <a:spcPts val="600"/>
              </a:spcAft>
            </a:pPr>
            <a:r>
              <a:rPr lang="pt-BR" sz="2800" dirty="0">
                <a:effectLst/>
                <a:latin typeface="Tahoma" panose="020B0604030504040204" pitchFamily="34" charset="0"/>
                <a:ea typeface="Tahoma" panose="020B0604030504040204" pitchFamily="34" charset="0"/>
                <a:cs typeface="Tahoma" panose="020B0604030504040204" pitchFamily="34" charset="0"/>
              </a:rPr>
              <a:t>- Là khả năng tự nhận thức hành vi bản thân để từ đó có hành vi ứng xử phù hợp trong giao tiếp. Các mức độ phát triển kĩ năng cho trẻ như sau:</a:t>
            </a:r>
          </a:p>
          <a:p>
            <a:pPr algn="just">
              <a:spcBef>
                <a:spcPts val="600"/>
              </a:spcBef>
              <a:spcAft>
                <a:spcPts val="600"/>
              </a:spcAft>
            </a:pPr>
            <a:r>
              <a:rPr lang="pt-BR" sz="2800" dirty="0">
                <a:latin typeface="Tahoma" panose="020B0604030504040204" pitchFamily="34" charset="0"/>
                <a:ea typeface="Tahoma" panose="020B0604030504040204" pitchFamily="34" charset="0"/>
                <a:cs typeface="Tahoma" panose="020B0604030504040204" pitchFamily="34" charset="0"/>
              </a:rPr>
              <a:t>+ </a:t>
            </a:r>
            <a:r>
              <a:rPr lang="pt-BR" sz="2800" dirty="0">
                <a:effectLst/>
                <a:latin typeface="Tahoma" panose="020B0604030504040204" pitchFamily="34" charset="0"/>
                <a:ea typeface="Tahoma" panose="020B0604030504040204" pitchFamily="34" charset="0"/>
                <a:cs typeface="Tahoma" panose="020B0604030504040204" pitchFamily="34" charset="0"/>
              </a:rPr>
              <a:t>T</a:t>
            </a:r>
            <a:r>
              <a:rPr lang="en-US" sz="2800" dirty="0" err="1">
                <a:effectLst/>
                <a:latin typeface="Tahoma" panose="020B0604030504040204" pitchFamily="34" charset="0"/>
                <a:ea typeface="Tahoma" panose="020B0604030504040204" pitchFamily="34" charset="0"/>
                <a:cs typeface="Tahoma" panose="020B0604030504040204" pitchFamily="34" charset="0"/>
              </a:rPr>
              <a:t>iền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có</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thể</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tự</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nhận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biết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sắp</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diễn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ra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của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bản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thân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tìm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kiếm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sự</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trợ</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giúp</a:t>
            </a:r>
            <a:r>
              <a:rPr lang="en-US" sz="2800" dirty="0">
                <a:effectLst/>
                <a:latin typeface="Tahoma" panose="020B0604030504040204" pitchFamily="34" charset="0"/>
                <a:ea typeface="Tahoma" panose="020B0604030504040204" pitchFamily="34" charset="0"/>
                <a:cs typeface="Tahoma" panose="020B0604030504040204" pitchFamily="34" charset="0"/>
              </a:rPr>
              <a:t>.</a:t>
            </a:r>
          </a:p>
          <a:p>
            <a:pPr algn="just">
              <a:spcBef>
                <a:spcPts val="600"/>
              </a:spcBef>
              <a:spcAft>
                <a:spcPts val="600"/>
              </a:spcAft>
            </a:pP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a:t>
            </a:r>
            <a:r>
              <a:rPr lang="en-US" sz="2800" dirty="0" err="1">
                <a:effectLst/>
                <a:latin typeface="Tahoma" panose="020B0604030504040204" pitchFamily="34" charset="0"/>
                <a:ea typeface="Tahoma" panose="020B0604030504040204" pitchFamily="34" charset="0"/>
                <a:cs typeface="Tahoma" panose="020B0604030504040204" pitchFamily="34" charset="0"/>
              </a:rPr>
              <a:t>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đang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diễn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ra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có</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thể</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tự</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nhận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biết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sắp</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diễn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ra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của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bản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thân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cố</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gắng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không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làm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phiền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đến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những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người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xung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quanh</a:t>
            </a:r>
            <a:r>
              <a:rPr lang="en-US" sz="2800" dirty="0">
                <a:effectLst/>
                <a:latin typeface="Tahoma" panose="020B0604030504040204" pitchFamily="34" charset="0"/>
                <a:ea typeface="Tahoma" panose="020B0604030504040204" pitchFamily="34" charset="0"/>
                <a:cs typeface="Tahoma" panose="020B0604030504040204" pitchFamily="34" charset="0"/>
              </a:rPr>
              <a:t>.</a:t>
            </a:r>
          </a:p>
          <a:p>
            <a:pPr algn="just">
              <a:spcBef>
                <a:spcPts val="600"/>
              </a:spcBef>
              <a:spcAft>
                <a:spcPts val="600"/>
              </a:spcAft>
            </a:pP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a:t>
            </a:r>
            <a:r>
              <a:rPr lang="en-US" sz="2800" dirty="0" err="1">
                <a:effectLst/>
                <a:latin typeface="Tahoma" panose="020B0604030504040204" pitchFamily="34" charset="0"/>
                <a:ea typeface="Tahoma" panose="020B0604030504040204" pitchFamily="34" charset="0"/>
                <a:cs typeface="Tahoma" panose="020B0604030504040204" pitchFamily="34" charset="0"/>
              </a:rPr>
              <a:t>ết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thúc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a:t>
            </a:r>
            <a:r>
              <a:rPr lang="en-US" sz="2800" dirty="0">
                <a:latin typeface="Tahoma" panose="020B0604030504040204" pitchFamily="34" charset="0"/>
                <a:ea typeface="Tahoma" panose="020B0604030504040204" pitchFamily="34" charset="0"/>
                <a:cs typeface="Tahoma" panose="020B0604030504040204" pitchFamily="34" charset="0"/>
              </a:rPr>
              <a: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có</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thể</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tự</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nhận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biết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được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tình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trạng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giảm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dần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trở</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lại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bình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thường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các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biểu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bất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thường</a:t>
            </a:r>
            <a:r>
              <a:rPr lang="en-US" sz="2800" dirty="0">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3244014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A39FDA3-CE3C-2DBA-EEF0-F0DC32B8D254}"/>
              </a:ext>
            </a:extLst>
          </p:cNvPr>
          <p:cNvSpPr txBox="1"/>
          <p:nvPr/>
        </p:nvSpPr>
        <p:spPr>
          <a:xfrm>
            <a:off x="950026" y="950027"/>
            <a:ext cx="10331532" cy="5170646"/>
          </a:xfrm>
          <a:prstGeom prst="rect">
            <a:avLst/>
          </a:prstGeom>
          <a:noFill/>
        </p:spPr>
        <p:txBody>
          <a:bodyPr wrap="square">
            <a:spAutoFit/>
          </a:bodyPr>
          <a:lstStyle/>
          <a:p>
            <a:pPr algn="just">
              <a:spcBef>
                <a:spcPts val="600"/>
              </a:spcBef>
              <a:spcAft>
                <a:spcPts val="600"/>
              </a:spcAft>
            </a:pP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Phương</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pháp</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giải</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quyết</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vấn</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đề</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như</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2800" dirty="0" err="1">
                <a:solidFill>
                  <a:srgbClr val="FF0000"/>
                </a:solidFill>
                <a:latin typeface="Tahoma" panose="020B0604030504040204" pitchFamily="34" charset="0"/>
                <a:ea typeface="Tahoma" panose="020B0604030504040204" pitchFamily="34" charset="0"/>
                <a:cs typeface="Tahoma" panose="020B0604030504040204" pitchFamily="34" charset="0"/>
              </a:rPr>
              <a:t>sau</a:t>
            </a:r>
            <a:r>
              <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rPr>
              <a:t>:</a:t>
            </a:r>
            <a:endParaRPr lang="en-US" sz="2800" dirty="0">
              <a:solidFill>
                <a:srgbClr val="FF0000"/>
              </a:solidFill>
              <a:effectLst/>
              <a:latin typeface="Tahoma" panose="020B0604030504040204" pitchFamily="34" charset="0"/>
              <a:ea typeface="Tahoma" panose="020B0604030504040204" pitchFamily="34" charset="0"/>
              <a:cs typeface="Tahoma" panose="020B0604030504040204" pitchFamily="34" charset="0"/>
            </a:endParaRPr>
          </a:p>
          <a:p>
            <a:pPr lvl="0" algn="just">
              <a:spcBef>
                <a:spcPts val="600"/>
              </a:spcBef>
              <a:spcAft>
                <a:spcPts val="600"/>
              </a:spcAft>
              <a:tabLst>
                <a:tab pos="228600" algn="l"/>
                <a:tab pos="685800" algn="l"/>
              </a:tabLst>
            </a:pP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Xác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định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biểu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là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nhằm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mục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đích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gì</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nghĩa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là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nguyên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nhân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quan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trọng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hơn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biểu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a:t>
            </a:r>
          </a:p>
          <a:p>
            <a:pPr lvl="0" algn="just">
              <a:spcBef>
                <a:spcPts val="600"/>
              </a:spcBef>
              <a:spcAft>
                <a:spcPts val="600"/>
              </a:spcAft>
              <a:tabLst>
                <a:tab pos="228600" algn="l"/>
                <a:tab pos="685800" algn="l"/>
              </a:tabLst>
            </a:pPr>
            <a:r>
              <a:rPr lang="en-US" sz="2800" dirty="0">
                <a:effectLst/>
                <a:latin typeface="Tahoma" panose="020B0604030504040204" pitchFamily="34" charset="0"/>
                <a:ea typeface="Tahoma" panose="020B0604030504040204" pitchFamily="34" charset="0"/>
                <a:cs typeface="Tahoma" panose="020B0604030504040204" pitchFamily="34" charset="0"/>
              </a:rPr>
              <a:t>+ Quan </a:t>
            </a:r>
            <a:r>
              <a:rPr lang="en-US" sz="2800" dirty="0" err="1">
                <a:effectLst/>
                <a:latin typeface="Tahoma" panose="020B0604030504040204" pitchFamily="34" charset="0"/>
                <a:ea typeface="Tahoma" panose="020B0604030504040204" pitchFamily="34" charset="0"/>
                <a:cs typeface="Tahoma" panose="020B0604030504040204" pitchFamily="34" charset="0"/>
              </a:rPr>
              <a:t>sát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ghi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chép</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về</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biểu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của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số</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lượng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xuất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và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độ</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dài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của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biểu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endParaRPr lang="en-US" sz="2800" dirty="0">
              <a:latin typeface="Tahoma" panose="020B0604030504040204" pitchFamily="34" charset="0"/>
              <a:ea typeface="Tahoma" panose="020B0604030504040204" pitchFamily="34" charset="0"/>
              <a:cs typeface="Tahoma" panose="020B0604030504040204" pitchFamily="34" charset="0"/>
            </a:endParaRPr>
          </a:p>
          <a:p>
            <a:pPr lvl="0" algn="just">
              <a:spcBef>
                <a:spcPts val="600"/>
              </a:spcBef>
              <a:spcAft>
                <a:spcPts val="600"/>
              </a:spcAft>
              <a:tabLst>
                <a:tab pos="228600" algn="l"/>
                <a:tab pos="685800" algn="l"/>
              </a:tabLst>
            </a:pP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Xây</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dựng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thực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kế</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hoạch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thay</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đổi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của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a:t>
            </a:r>
            <a:endParaRPr lang="en-US" sz="2800" dirty="0">
              <a:latin typeface="Tahoma" panose="020B0604030504040204" pitchFamily="34" charset="0"/>
              <a:ea typeface="Tahoma" panose="020B0604030504040204" pitchFamily="34" charset="0"/>
              <a:cs typeface="Tahoma" panose="020B0604030504040204" pitchFamily="34" charset="0"/>
            </a:endParaRPr>
          </a:p>
          <a:p>
            <a:pPr lvl="0" algn="just">
              <a:spcBef>
                <a:spcPts val="600"/>
              </a:spcBef>
              <a:spcAft>
                <a:spcPts val="600"/>
              </a:spcAft>
              <a:tabLst>
                <a:tab pos="228600" algn="l"/>
                <a:tab pos="685800" algn="l"/>
              </a:tabLst>
            </a:pP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Giám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sát</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thực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hiện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kế</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hoạch</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nếu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 </a:t>
            </a:r>
            <a:r>
              <a:rPr lang="en-US" sz="2800" dirty="0" err="1">
                <a:effectLst/>
                <a:latin typeface="Tahoma" panose="020B0604030504040204" pitchFamily="34" charset="0"/>
                <a:ea typeface="Tahoma" panose="020B0604030504040204" pitchFamily="34" charset="0"/>
                <a:cs typeface="Tahoma" panose="020B0604030504040204" pitchFamily="34" charset="0"/>
              </a:rPr>
              <a:t>của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trẻ</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thay</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đổi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giảm</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dần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thì</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tăng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cường</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mức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độ</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khó</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phức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tạp</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của</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hành</a:t>
            </a:r>
            <a:r>
              <a:rPr lang="en-US" sz="2800" dirty="0">
                <a:effectLst/>
                <a:latin typeface="Tahoma" panose="020B0604030504040204" pitchFamily="34" charset="0"/>
                <a:ea typeface="Tahoma" panose="020B0604030504040204" pitchFamily="34" charset="0"/>
                <a:cs typeface="Tahoma" panose="020B0604030504040204" pitchFamily="34" charset="0"/>
              </a:rPr>
              <a:t> vi.</a:t>
            </a:r>
          </a:p>
          <a:p>
            <a:pPr lvl="0" algn="just">
              <a:spcBef>
                <a:spcPts val="600"/>
              </a:spcBef>
              <a:spcAft>
                <a:spcPts val="600"/>
              </a:spcAft>
              <a:tabLst>
                <a:tab pos="228600" algn="l"/>
                <a:tab pos="685800" algn="l"/>
              </a:tabLst>
            </a:pPr>
            <a:r>
              <a:rPr lang="en-US" sz="2800" dirty="0" err="1">
                <a:latin typeface="Tahoma" panose="020B0604030504040204" pitchFamily="34" charset="0"/>
                <a:ea typeface="Tahoma" panose="020B0604030504040204" pitchFamily="34" charset="0"/>
                <a:cs typeface="Tahoma" panose="020B0604030504040204" pitchFamily="34" charset="0"/>
              </a:rPr>
              <a:t>Ngược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lại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cần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phải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điều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chỉnh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kế</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kịp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thời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về</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yêu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cầu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phương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hướng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dẫn</a:t>
            </a:r>
            <a:r>
              <a:rPr lang="en-US" sz="2800" dirty="0">
                <a:latin typeface="Tahoma" panose="020B0604030504040204" pitchFamily="34" charset="0"/>
                <a:ea typeface="Tahoma" panose="020B0604030504040204" pitchFamily="34" charset="0"/>
                <a:cs typeface="Tahoma" panose="020B0604030504040204" pitchFamily="34" charset="0"/>
              </a:rPr>
              <a:t>.</a:t>
            </a:r>
            <a:r>
              <a:rPr lang="en-US" sz="2800" dirty="0">
                <a:effectLst/>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349206343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3C6D17A7-3F96-EF54-4740-287774DF4E2C}"/>
              </a:ext>
            </a:extLst>
          </p:cNvPr>
          <p:cNvSpPr>
            <a:spLocks noGrp="1"/>
          </p:cNvSpPr>
          <p:nvPr>
            <p:ph type="title"/>
          </p:nvPr>
        </p:nvSpPr>
        <p:spPr>
          <a:xfrm>
            <a:off x="918937" y="904126"/>
            <a:ext cx="10386372" cy="5199792"/>
          </a:xfrm>
        </p:spPr>
        <p:txBody>
          <a:bodyPr anchor="ctr">
            <a:noAutofit/>
          </a:bodyPr>
          <a:lstStyle/>
          <a:p>
            <a:pPr>
              <a:lnSpc>
                <a:spcPct val="100000"/>
              </a:lnSpc>
              <a:spcBef>
                <a:spcPts val="600"/>
              </a:spcBef>
              <a:spcAft>
                <a:spcPts val="600"/>
              </a:spcAft>
            </a:pPr>
            <a:r>
              <a:rPr lang="nb-NO" sz="2800" b="1" i="1" dirty="0">
                <a:effectLst/>
                <a:latin typeface="Tahoma" panose="020B0604030504040204" pitchFamily="34" charset="0"/>
                <a:ea typeface="Tahoma" panose="020B0604030504040204" pitchFamily="34" charset="0"/>
                <a:cs typeface="Tahoma" panose="020B0604030504040204" pitchFamily="34" charset="0"/>
              </a:rPr>
              <a:t>* </a:t>
            </a:r>
            <a:r>
              <a:rPr lang="nb-NO" sz="2800" b="1" dirty="0">
                <a:effectLst/>
                <a:latin typeface="Tahoma" panose="020B0604030504040204" pitchFamily="34" charset="0"/>
                <a:ea typeface="Tahoma" panose="020B0604030504040204" pitchFamily="34" charset="0"/>
                <a:cs typeface="Tahoma" panose="020B0604030504040204" pitchFamily="34" charset="0"/>
              </a:rPr>
              <a:t>Kĩ năng ra quyết định và giải quyết vấn đề:</a:t>
            </a:r>
            <a:br>
              <a:rPr lang="nb-NO" sz="2800" b="1" dirty="0">
                <a:effectLst/>
                <a:latin typeface="Tahoma" panose="020B0604030504040204" pitchFamily="34" charset="0"/>
                <a:ea typeface="Tahoma" panose="020B0604030504040204" pitchFamily="34" charset="0"/>
                <a:cs typeface="Tahoma" panose="020B0604030504040204" pitchFamily="34" charset="0"/>
              </a:rPr>
            </a:br>
            <a:r>
              <a:rPr lang="nb-NO" sz="2800" b="1" dirty="0">
                <a:effectLst/>
                <a:latin typeface="Tahoma" panose="020B0604030504040204" pitchFamily="34" charset="0"/>
                <a:ea typeface="Tahoma" panose="020B0604030504040204" pitchFamily="34" charset="0"/>
                <a:cs typeface="Tahoma" panose="020B0604030504040204" pitchFamily="34" charset="0"/>
              </a:rPr>
              <a:t>- </a:t>
            </a:r>
            <a:r>
              <a:rPr lang="pt-BR" sz="2800" dirty="0">
                <a:effectLst/>
                <a:latin typeface="Tahoma" panose="020B0604030504040204" pitchFamily="34" charset="0"/>
                <a:ea typeface="Tahoma" panose="020B0604030504040204" pitchFamily="34" charset="0"/>
                <a:cs typeface="Tahoma" panose="020B0604030504040204" pitchFamily="34" charset="0"/>
              </a:rPr>
              <a:t>L</a:t>
            </a:r>
            <a:r>
              <a:rPr lang="pt-BR" sz="2800" dirty="0">
                <a:latin typeface="Tahoma" panose="020B0604030504040204" pitchFamily="34" charset="0"/>
                <a:ea typeface="Tahoma" panose="020B0604030504040204" pitchFamily="34" charset="0"/>
                <a:cs typeface="Tahoma" panose="020B0604030504040204" pitchFamily="34" charset="0"/>
              </a:rPr>
              <a:t>à khả năng của cá nhân trong việc </a:t>
            </a:r>
            <a:r>
              <a:rPr lang="pt-BR" sz="2800" dirty="0">
                <a:effectLst/>
                <a:latin typeface="Tahoma" panose="020B0604030504040204" pitchFamily="34" charset="0"/>
                <a:ea typeface="Tahoma" panose="020B0604030504040204" pitchFamily="34" charset="0"/>
                <a:cs typeface="Tahoma" panose="020B0604030504040204" pitchFamily="34" charset="0"/>
              </a:rPr>
              <a:t>hiểu vấn đề, xác định các phương án giải quyết vấn đề và </a:t>
            </a:r>
            <a:r>
              <a:rPr lang="pt-BR" sz="2800" dirty="0">
                <a:latin typeface="Tahoma" panose="020B0604030504040204" pitchFamily="34" charset="0"/>
                <a:ea typeface="Tahoma" panose="020B0604030504040204" pitchFamily="34" charset="0"/>
                <a:cs typeface="Tahoma" panose="020B0604030504040204" pitchFamily="34" charset="0"/>
              </a:rPr>
              <a:t>đánh giá đầy đủ kết quả của mỗi phương án để </a:t>
            </a:r>
            <a:r>
              <a:rPr lang="pt-BR" sz="2800" dirty="0">
                <a:effectLst/>
                <a:latin typeface="Tahoma" panose="020B0604030504040204" pitchFamily="34" charset="0"/>
                <a:ea typeface="Tahoma" panose="020B0604030504040204" pitchFamily="34" charset="0"/>
                <a:cs typeface="Tahoma" panose="020B0604030504040204" pitchFamily="34" charset="0"/>
              </a:rPr>
              <a:t>đưa ra quyết định thực hiện cuối cùng. Các mức độ phát triển kĩ năng cho trẻ:</a:t>
            </a:r>
            <a:br>
              <a:rPr lang="pt-BR" sz="2800" dirty="0">
                <a:effectLst/>
                <a:latin typeface="Tahoma" panose="020B0604030504040204" pitchFamily="34" charset="0"/>
                <a:ea typeface="Tahoma" panose="020B0604030504040204" pitchFamily="34" charset="0"/>
                <a:cs typeface="Tahoma" panose="020B0604030504040204" pitchFamily="34" charset="0"/>
              </a:rPr>
            </a:br>
            <a:r>
              <a:rPr lang="pt-BR" sz="2800" dirty="0">
                <a:effectLst/>
                <a:latin typeface="Tahoma" panose="020B0604030504040204" pitchFamily="34" charset="0"/>
                <a:ea typeface="Tahoma" panose="020B0604030504040204" pitchFamily="34" charset="0"/>
                <a:cs typeface="Tahoma" panose="020B0604030504040204" pitchFamily="34" charset="0"/>
              </a:rPr>
              <a:t>+ Phụ thuộc hỗ trợ toàn phần: giáo viên và bạn bè hỗ trợ theo kiểu “cầm tay chỉ việc” trong quá trình giải quyết vấn đề.</a:t>
            </a:r>
            <a:br>
              <a:rPr lang="pt-BR" sz="2800" dirty="0">
                <a:effectLst/>
                <a:latin typeface="Tahoma" panose="020B0604030504040204" pitchFamily="34" charset="0"/>
                <a:ea typeface="Tahoma" panose="020B0604030504040204" pitchFamily="34" charset="0"/>
                <a:cs typeface="Tahoma" panose="020B0604030504040204" pitchFamily="34" charset="0"/>
              </a:rPr>
            </a:br>
            <a:r>
              <a:rPr lang="pt-BR" sz="2800" dirty="0">
                <a:effectLst/>
                <a:latin typeface="Tahoma" panose="020B0604030504040204" pitchFamily="34" charset="0"/>
                <a:ea typeface="Tahoma" panose="020B0604030504040204" pitchFamily="34" charset="0"/>
                <a:cs typeface="Tahoma" panose="020B0604030504040204" pitchFamily="34" charset="0"/>
              </a:rPr>
              <a:t>+ Độc lập một phần: trẻ tự thực hiện được một phần trong quá trình giải quyết vấn đề.</a:t>
            </a:r>
            <a:br>
              <a:rPr lang="pt-BR" sz="2800" dirty="0">
                <a:effectLst/>
                <a:latin typeface="Tahoma" panose="020B0604030504040204" pitchFamily="34" charset="0"/>
                <a:ea typeface="Tahoma" panose="020B0604030504040204" pitchFamily="34" charset="0"/>
                <a:cs typeface="Tahoma" panose="020B0604030504040204" pitchFamily="34" charset="0"/>
              </a:rPr>
            </a:br>
            <a:r>
              <a:rPr lang="pt-BR" sz="2800" dirty="0">
                <a:effectLst/>
                <a:latin typeface="Tahoma" panose="020B0604030504040204" pitchFamily="34" charset="0"/>
                <a:ea typeface="Tahoma" panose="020B0604030504040204" pitchFamily="34" charset="0"/>
                <a:cs typeface="Tahoma" panose="020B0604030504040204" pitchFamily="34" charset="0"/>
              </a:rPr>
              <a:t>+ Độc lập không cần trợ giúp: trẻ thực hiện toàn bộ các bước mà không cần sự hỗ trợ trong quá trình giải quyết vấn đề. </a:t>
            </a:r>
            <a:r>
              <a:rPr lang="en-US" sz="2800" dirty="0">
                <a:effectLst/>
                <a:latin typeface="Tahoma" panose="020B0604030504040204" pitchFamily="34" charset="0"/>
                <a:ea typeface="Tahoma" panose="020B0604030504040204" pitchFamily="34" charset="0"/>
                <a:cs typeface="Tahoma" panose="020B0604030504040204" pitchFamily="34" charset="0"/>
              </a:rPr>
              <a:t/>
            </a:r>
            <a:br>
              <a:rPr lang="en-US" sz="2800" dirty="0">
                <a:effectLst/>
                <a:latin typeface="Tahoma" panose="020B0604030504040204" pitchFamily="34" charset="0"/>
                <a:ea typeface="Tahoma" panose="020B0604030504040204" pitchFamily="34" charset="0"/>
                <a:cs typeface="Tahoma" panose="020B0604030504040204" pitchFamily="34" charset="0"/>
              </a:rPr>
            </a:b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0392952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FF8905C3-8770-EF70-A858-97C216A78E04}"/>
              </a:ext>
            </a:extLst>
          </p:cNvPr>
          <p:cNvSpPr>
            <a:spLocks noGrp="1"/>
          </p:cNvSpPr>
          <p:nvPr>
            <p:ph type="title"/>
          </p:nvPr>
        </p:nvSpPr>
        <p:spPr>
          <a:xfrm>
            <a:off x="1001553" y="2276610"/>
            <a:ext cx="10301776" cy="3603195"/>
          </a:xfrm>
        </p:spPr>
        <p:txBody>
          <a:bodyPr>
            <a:normAutofit/>
          </a:bodyPr>
          <a:lstStyle/>
          <a:p>
            <a:pPr>
              <a:lnSpc>
                <a:spcPct val="100000"/>
              </a:lnSpc>
              <a:spcBef>
                <a:spcPts val="600"/>
              </a:spcBef>
              <a:spcAft>
                <a:spcPts val="600"/>
              </a:spcAft>
            </a:pPr>
            <a:r>
              <a:rPr lang="en-US" sz="2800" b="1" dirty="0">
                <a:effectLst/>
                <a:latin typeface="Tahoma" panose="020B0604030504040204" pitchFamily="34" charset="0"/>
                <a:ea typeface="Tahoma" panose="020B0604030504040204" pitchFamily="34" charset="0"/>
                <a:cs typeface="Tahoma" panose="020B0604030504040204" pitchFamily="34" charset="0"/>
              </a:rPr>
              <a:t>- </a:t>
            </a:r>
            <a:r>
              <a:rPr lang="en-US" sz="2800" dirty="0">
                <a:effectLst/>
                <a:latin typeface="Tahoma" panose="020B0604030504040204" pitchFamily="34" charset="0"/>
                <a:ea typeface="Tahoma" panose="020B0604030504040204" pitchFamily="34" charset="0"/>
                <a:cs typeface="Tahoma" panose="020B0604030504040204" pitchFamily="34" charset="0"/>
              </a:rPr>
              <a:t>Thông tin </a:t>
            </a:r>
            <a:r>
              <a:rPr lang="en-US" sz="2800" dirty="0" err="1">
                <a:effectLst/>
                <a:latin typeface="Tahoma" panose="020B0604030504040204" pitchFamily="34" charset="0"/>
                <a:ea typeface="Tahoma" panose="020B0604030504040204" pitchFamily="34" charset="0"/>
                <a:cs typeface="Tahoma" panose="020B0604030504040204" pitchFamily="34" charset="0"/>
              </a:rPr>
              <a:t>cần</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dễ</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hiểu</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cụ</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thể</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và</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phù</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hợp</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với</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đặc</a:t>
            </a:r>
            <a:r>
              <a:rPr lang="en-US" sz="2800" dirty="0">
                <a:effectLst/>
                <a:latin typeface="Tahoma" panose="020B0604030504040204" pitchFamily="34" charset="0"/>
                <a:ea typeface="Tahoma" panose="020B0604030504040204" pitchFamily="34" charset="0"/>
                <a:cs typeface="Tahoma" panose="020B0604030504040204" pitchFamily="34" charset="0"/>
              </a:rPr>
              <a:t> </a:t>
            </a:r>
            <a:r>
              <a:rPr lang="en-US" sz="2800" dirty="0" err="1">
                <a:effectLst/>
                <a:latin typeface="Tahoma" panose="020B0604030504040204" pitchFamily="34" charset="0"/>
                <a:ea typeface="Tahoma" panose="020B0604030504040204" pitchFamily="34" charset="0"/>
                <a:cs typeface="Tahoma" panose="020B0604030504040204" pitchFamily="34" charset="0"/>
              </a:rPr>
              <a:t>điểm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của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Từ</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cơ</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bản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phát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triển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thành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vững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chắc</a:t>
            </a:r>
            <a:r>
              <a:rPr lang="en-US" sz="2800" dirty="0">
                <a:latin typeface="Tahoma" panose="020B0604030504040204" pitchFamily="34" charset="0"/>
                <a:ea typeface="Tahoma" panose="020B0604030504040204" pitchFamily="34" charset="0"/>
                <a:cs typeface="Tahoma" panose="020B0604030504040204" pitchFamily="34" charset="0"/>
              </a:rPr>
              <a:t>.</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Dạy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mới</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cần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khuyến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khích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chủ</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thay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vì</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áp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đặt</a:t>
            </a:r>
            <a:r>
              <a:rPr lang="en-US" sz="2800" dirty="0">
                <a:latin typeface="Tahoma" panose="020B0604030504040204" pitchFamily="34" charset="0"/>
                <a:ea typeface="Tahoma" panose="020B0604030504040204" pitchFamily="34" charset="0"/>
                <a:cs typeface="Tahoma" panose="020B0604030504040204" pitchFamily="34" charset="0"/>
              </a:rPr>
              <a:t>.</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Giao </a:t>
            </a:r>
            <a:r>
              <a:rPr lang="en-US" sz="2800" dirty="0" err="1">
                <a:latin typeface="Tahoma" panose="020B0604030504040204" pitchFamily="34" charset="0"/>
                <a:ea typeface="Tahoma" panose="020B0604030504040204" pitchFamily="34" charset="0"/>
                <a:cs typeface="Tahoma" panose="020B0604030504040204" pitchFamily="34" charset="0"/>
              </a:rPr>
              <a:t>nhiệm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vừa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sức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bắt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đầu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từ</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nhiệm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vụ</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yêu</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thích</a:t>
            </a:r>
            <a:r>
              <a:rPr lang="en-US" sz="2800" dirty="0">
                <a:latin typeface="Tahoma" panose="020B0604030504040204" pitchFamily="34" charset="0"/>
                <a:ea typeface="Tahoma" panose="020B0604030504040204" pitchFamily="34" charset="0"/>
                <a:cs typeface="Tahoma" panose="020B0604030504040204" pitchFamily="34" charset="0"/>
              </a:rPr>
              <a:t>.</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Hướng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dẫn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hành</a:t>
            </a:r>
            <a:r>
              <a:rPr lang="en-US" sz="2800" dirty="0">
                <a:latin typeface="Tahoma" panose="020B0604030504040204" pitchFamily="34" charset="0"/>
                <a:ea typeface="Tahoma" panose="020B0604030504040204" pitchFamily="34" charset="0"/>
                <a:cs typeface="Tahoma" panose="020B0604030504040204" pitchFamily="34" charset="0"/>
              </a:rPr>
              <a:t> vi </a:t>
            </a:r>
            <a:r>
              <a:rPr lang="en-US" sz="2800" dirty="0" err="1">
                <a:latin typeface="Tahoma" panose="020B0604030504040204" pitchFamily="34" charset="0"/>
                <a:ea typeface="Tahoma" panose="020B0604030504040204" pitchFamily="34" charset="0"/>
                <a:cs typeface="Tahoma" panose="020B0604030504040204" pitchFamily="34" charset="0"/>
              </a:rPr>
              <a:t>dựa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trên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nhóm</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bạn</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bè</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thông</a:t>
            </a:r>
            <a:r>
              <a:rPr lang="en-US" sz="2800" dirty="0">
                <a:latin typeface="Tahoma" panose="020B0604030504040204" pitchFamily="34" charset="0"/>
                <a:ea typeface="Tahoma" panose="020B0604030504040204" pitchFamily="34" charset="0"/>
                <a:cs typeface="Tahoma" panose="020B0604030504040204" pitchFamily="34" charset="0"/>
              </a:rPr>
              <a:t> qua </a:t>
            </a:r>
            <a:r>
              <a:rPr lang="en-US" sz="2800" dirty="0" err="1">
                <a:latin typeface="Tahoma" panose="020B0604030504040204" pitchFamily="34" charset="0"/>
                <a:ea typeface="Tahoma" panose="020B0604030504040204" pitchFamily="34" charset="0"/>
                <a:cs typeface="Tahoma" panose="020B0604030504040204" pitchFamily="34" charset="0"/>
              </a:rPr>
              <a:t>các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hoạt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ngày</a:t>
            </a:r>
            <a:r>
              <a:rPr lang="en-US" sz="2800" dirty="0">
                <a:latin typeface="Tahoma" panose="020B0604030504040204" pitchFamily="34" charset="0"/>
                <a:ea typeface="Tahoma" panose="020B0604030504040204" pitchFamily="34" charset="0"/>
                <a:cs typeface="Tahoma" panose="020B0604030504040204" pitchFamily="34" charset="0"/>
              </a:rPr>
              <a:t>.</a:t>
            </a:r>
            <a:br>
              <a:rPr lang="en-US" sz="2800" dirty="0">
                <a:latin typeface="Tahoma" panose="020B0604030504040204" pitchFamily="34" charset="0"/>
                <a:ea typeface="Tahoma" panose="020B0604030504040204" pitchFamily="34" charset="0"/>
                <a:cs typeface="Tahoma" panose="020B0604030504040204" pitchFamily="34" charset="0"/>
              </a:rPr>
            </a:b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Kết</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hợp</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giữa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gia</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đình</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trường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và</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cộng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đồng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trong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việc</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dạy</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những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kĩ</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năng</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cho</a:t>
            </a: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err="1">
                <a:latin typeface="Tahoma" panose="020B0604030504040204" pitchFamily="34" charset="0"/>
                <a:ea typeface="Tahoma" panose="020B0604030504040204" pitchFamily="34" charset="0"/>
                <a:cs typeface="Tahoma" panose="020B0604030504040204" pitchFamily="34" charset="0"/>
              </a:rPr>
              <a:t>trẻ</a:t>
            </a:r>
            <a:r>
              <a:rPr lang="en-US" sz="2800" dirty="0">
                <a:latin typeface="Tahoma" panose="020B0604030504040204" pitchFamily="34" charset="0"/>
                <a:ea typeface="Tahoma" panose="020B0604030504040204" pitchFamily="34" charset="0"/>
                <a:cs typeface="Tahoma" panose="020B0604030504040204" pitchFamily="34" charset="0"/>
              </a:rPr>
              <a:t>.</a:t>
            </a:r>
            <a:endParaRPr lang="en-US" sz="3100" dirty="0">
              <a:latin typeface="Tahoma" panose="020B0604030504040204" pitchFamily="34" charset="0"/>
              <a:ea typeface="Tahoma" panose="020B0604030504040204" pitchFamily="34" charset="0"/>
              <a:cs typeface="Tahoma" panose="020B0604030504040204" pitchFamily="34" charset="0"/>
            </a:endParaRPr>
          </a:p>
        </p:txBody>
      </p:sp>
      <p:sp>
        <p:nvSpPr>
          <p:cNvPr id="2" name="Title 1">
            <a:extLst>
              <a:ext uri="{FF2B5EF4-FFF2-40B4-BE49-F238E27FC236}">
                <a16:creationId xmlns:a16="http://schemas.microsoft.com/office/drawing/2014/main" xmlns="" id="{F267673D-A4AF-DBDE-7883-92F93660E96E}"/>
              </a:ext>
            </a:extLst>
          </p:cNvPr>
          <p:cNvSpPr txBox="1">
            <a:spLocks/>
          </p:cNvSpPr>
          <p:nvPr/>
        </p:nvSpPr>
        <p:spPr>
          <a:xfrm>
            <a:off x="1090552" y="978195"/>
            <a:ext cx="10414658" cy="1100226"/>
          </a:xfrm>
          <a:prstGeom prst="rect">
            <a:avLst/>
          </a:prstGeom>
        </p:spPr>
        <p:txBody>
          <a:bodyPr vert="horz" lIns="91440" tIns="45720" rIns="91440" bIns="45720" rtlCol="0" anchor="ctr">
            <a:normAutofit/>
          </a:bodyPr>
          <a:lst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IV.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Một</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số</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lưu</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ý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khi</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giáo</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dục</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kĩ</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năng</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tiền</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học</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đường</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cho</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trẻ</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khuyết</a:t>
            </a:r>
            <a:r>
              <a:rPr lang="en-US" sz="28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latin typeface="Tahoma" panose="020B0604030504040204" pitchFamily="34" charset="0"/>
                <a:ea typeface="Tahoma" panose="020B0604030504040204" pitchFamily="34" charset="0"/>
                <a:cs typeface="Tahoma" panose="020B0604030504040204" pitchFamily="34" charset="0"/>
              </a:rPr>
              <a:t>tật</a:t>
            </a:r>
            <a:endPar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3098287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84136905-015B-4510-B514-027CBA846B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ACD0CF1E-4915-4854-AE1A-BE8E8ABDE39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xmlns="" id="{C378B036-879B-4F45-A653-56FC275A70F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62000"/>
            <a:ext cx="12192000" cy="6096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xmlns="" id="{C4D2207B-1CEF-AE8B-A247-ECBF158C54BA}"/>
              </a:ext>
            </a:extLst>
          </p:cNvPr>
          <p:cNvPicPr>
            <a:picLocks noChangeAspect="1"/>
          </p:cNvPicPr>
          <p:nvPr/>
        </p:nvPicPr>
        <p:blipFill>
          <a:blip r:embed="rId2"/>
          <a:stretch>
            <a:fillRect/>
          </a:stretch>
        </p:blipFill>
        <p:spPr>
          <a:xfrm>
            <a:off x="-1" y="0"/>
            <a:ext cx="12303449" cy="6858000"/>
          </a:xfrm>
          <a:prstGeom prst="rect">
            <a:avLst/>
          </a:prstGeom>
        </p:spPr>
      </p:pic>
    </p:spTree>
    <p:extLst>
      <p:ext uri="{BB962C8B-B14F-4D97-AF65-F5344CB8AC3E}">
        <p14:creationId xmlns:p14="http://schemas.microsoft.com/office/powerpoint/2010/main" val="2870950457"/>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xmlns="" id="{74EB7AD2-2645-DE52-A0E1-C0E5A66C7578}"/>
              </a:ext>
            </a:extLst>
          </p:cNvPr>
          <p:cNvSpPr>
            <a:spLocks noGrp="1"/>
          </p:cNvSpPr>
          <p:nvPr>
            <p:ph idx="1"/>
          </p:nvPr>
        </p:nvSpPr>
        <p:spPr>
          <a:xfrm>
            <a:off x="906483" y="1306285"/>
            <a:ext cx="10379034" cy="4512624"/>
          </a:xfrm>
        </p:spPr>
        <p:txBody>
          <a:bodyPr>
            <a:normAutofit fontScale="25000" lnSpcReduction="20000"/>
          </a:bodyPr>
          <a:lstStyle/>
          <a:p>
            <a:pPr marL="0" indent="0" algn="just">
              <a:lnSpc>
                <a:spcPct val="120000"/>
              </a:lnSpc>
              <a:spcBef>
                <a:spcPts val="600"/>
              </a:spcBef>
              <a:spcAft>
                <a:spcPts val="600"/>
              </a:spcAft>
              <a:buNone/>
            </a:pPr>
            <a:r>
              <a:rPr lang="pt-BR" sz="11200" dirty="0">
                <a:effectLst/>
                <a:latin typeface="Tahoma" panose="020B0604030504040204" pitchFamily="34" charset="0"/>
                <a:ea typeface="Tahoma" panose="020B0604030504040204" pitchFamily="34" charset="0"/>
                <a:cs typeface="Tahoma" panose="020B0604030504040204" pitchFamily="34" charset="0"/>
              </a:rPr>
              <a:t>	Ngay khi bước vào lớp 1, trẻ khuyết tật phải làm quen với các môn học như: Toán, Tiếng Việt, Đạo đức, Tự nhiên và Xã hội, Giáo dục thể chất, Nghệ thuật, Ngoại ngữ...Do vậy nếu trẻ được làm quen với kĩ năng tiền học đường ở giai đoạn chuyển tiếp thì trẻ sẽ từng bước làm quen với hệ thống khái niệm, quy định, nền nếp và cách giải quyết vấn đề của môn học một cách logic, trẻ có kĩ năng đọc, viết, sử dụng các đồ dùng học tập, sách vở, cách nghe giảng bài, khả năng tập trung chú ý, ghi chép bài vở, kĩ năng giao tiếp, học nhóm và thực hiện các nhiệm vụ học tập...</a:t>
            </a:r>
            <a:endParaRPr lang="en-US" sz="112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7344243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F45635E3-CFE7-3CFA-B487-5A96F759B1E6}"/>
              </a:ext>
            </a:extLst>
          </p:cNvPr>
          <p:cNvSpPr>
            <a:spLocks noGrp="1"/>
          </p:cNvSpPr>
          <p:nvPr>
            <p:ph idx="1"/>
          </p:nvPr>
        </p:nvSpPr>
        <p:spPr>
          <a:xfrm>
            <a:off x="906483" y="1367470"/>
            <a:ext cx="10379034" cy="3679543"/>
          </a:xfrm>
        </p:spPr>
        <p:txBody>
          <a:bodyPr>
            <a:normAutofit fontScale="25000" lnSpcReduction="20000"/>
          </a:bodyPr>
          <a:lstStyle/>
          <a:p>
            <a:pPr marL="0" indent="0" algn="just">
              <a:lnSpc>
                <a:spcPct val="120000"/>
              </a:lnSpc>
              <a:spcBef>
                <a:spcPts val="600"/>
              </a:spcBef>
              <a:spcAft>
                <a:spcPts val="600"/>
              </a:spcAft>
              <a:buNone/>
            </a:pPr>
            <a:r>
              <a:rPr lang="pt-BR" sz="11200" dirty="0">
                <a:effectLst/>
                <a:latin typeface="Tahoma" panose="020B0604030504040204" pitchFamily="34" charset="0"/>
                <a:ea typeface="Tahoma" panose="020B0604030504040204" pitchFamily="34" charset="0"/>
                <a:cs typeface="Tahoma" panose="020B0604030504040204" pitchFamily="34" charset="0"/>
              </a:rPr>
              <a:t>	Việc chuẩn bị các kĩ năng tiền học đường cho trẻ khuyết tật lứa tuổi mầm non giúp trẻ ngay khi bước vào trường tiểu học sẽ tự tin, chủ động tham gia và hòa nhập cùng các bạn để phát triển năng lực hành động. Đặt biệt có thêm những kiến thức, kĩ năng cần thiết để giải quyết vần đề, thực hiện nhiệm vụ trong các tình huống, trẻ không bị tách biệt mà có thể tham gia cùng các bạn trong lớp. Điều này giúp cho trẻ khuyết tật có nền tảng tốt để học tập hòa nhập và thích ứng trong xã hội. </a:t>
            </a:r>
            <a:endParaRPr lang="en-US" sz="112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439855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65F0B2DA-DE36-4EC5-362A-85658718AC9D}"/>
              </a:ext>
            </a:extLst>
          </p:cNvPr>
          <p:cNvSpPr>
            <a:spLocks noGrp="1"/>
          </p:cNvSpPr>
          <p:nvPr>
            <p:ph type="title"/>
          </p:nvPr>
        </p:nvSpPr>
        <p:spPr>
          <a:xfrm>
            <a:off x="934192" y="1255012"/>
            <a:ext cx="10323616" cy="1005071"/>
          </a:xfrm>
        </p:spPr>
        <p:txBody>
          <a:bodyPr>
            <a:normAutofit fontScale="90000"/>
          </a:bodyPr>
          <a:lstStyle/>
          <a:p>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II.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Yếu</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tố</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ảnh</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hưởng</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đến</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giáo</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dục</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kỹ</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năng</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tiền</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học</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đường</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cho</a:t>
            </a:r>
            <a:r>
              <a:rPr lang="en-US" sz="3100" b="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3100" b="1" dirty="0" err="1">
                <a:solidFill>
                  <a:srgbClr val="FF0000"/>
                </a:solidFill>
                <a:latin typeface="Tahoma" panose="020B0604030504040204" pitchFamily="34" charset="0"/>
                <a:ea typeface="Tahoma" panose="020B0604030504040204" pitchFamily="34" charset="0"/>
                <a:cs typeface="Tahoma" panose="020B0604030504040204" pitchFamily="34" charset="0"/>
              </a:rPr>
              <a:t>trẻ</a:t>
            </a:r>
            <a:r>
              <a:rPr lang="en-US" sz="3600" b="1" dirty="0">
                <a:solidFill>
                  <a:srgbClr val="FF0000"/>
                </a:solidFill>
                <a:latin typeface="Tahoma" panose="020B0604030504040204" pitchFamily="34" charset="0"/>
                <a:ea typeface="Tahoma" panose="020B0604030504040204" pitchFamily="34" charset="0"/>
                <a:cs typeface="Tahoma" panose="020B0604030504040204" pitchFamily="34" charset="0"/>
              </a:rPr>
              <a:t/>
            </a:r>
            <a:br>
              <a:rPr lang="en-US" sz="3600" b="1" dirty="0">
                <a:solidFill>
                  <a:srgbClr val="FF0000"/>
                </a:solidFill>
                <a:latin typeface="Tahoma" panose="020B0604030504040204" pitchFamily="34" charset="0"/>
                <a:ea typeface="Tahoma" panose="020B0604030504040204" pitchFamily="34" charset="0"/>
                <a:cs typeface="Tahoma" panose="020B0604030504040204" pitchFamily="34" charset="0"/>
              </a:rPr>
            </a:br>
            <a:r>
              <a:rPr lang="en-US" sz="3600" b="1" dirty="0">
                <a:solidFill>
                  <a:srgbClr val="FF0000"/>
                </a:solidFill>
                <a:latin typeface="Tahoma" panose="020B0604030504040204" pitchFamily="34" charset="0"/>
                <a:ea typeface="Tahoma" panose="020B0604030504040204" pitchFamily="34" charset="0"/>
                <a:cs typeface="Tahoma" panose="020B0604030504040204" pitchFamily="34" charset="0"/>
              </a:rPr>
              <a:t/>
            </a:r>
            <a:br>
              <a:rPr lang="en-US" sz="3600" b="1" dirty="0">
                <a:solidFill>
                  <a:srgbClr val="FF0000"/>
                </a:solidFill>
                <a:latin typeface="Tahoma" panose="020B0604030504040204" pitchFamily="34" charset="0"/>
                <a:ea typeface="Tahoma" panose="020B0604030504040204" pitchFamily="34" charset="0"/>
                <a:cs typeface="Tahoma" panose="020B0604030504040204" pitchFamily="34" charset="0"/>
              </a:rPr>
            </a:br>
            <a:r>
              <a:rPr lang="en-US" sz="3200" b="1" dirty="0">
                <a:latin typeface="Tahoma" panose="020B0604030504040204" pitchFamily="34" charset="0"/>
                <a:ea typeface="Tahoma" panose="020B0604030504040204" pitchFamily="34" charset="0"/>
                <a:cs typeface="Tahoma" panose="020B0604030504040204" pitchFamily="34" charset="0"/>
              </a:rPr>
              <a:t/>
            </a:r>
            <a:br>
              <a:rPr lang="en-US" sz="3200" b="1" dirty="0">
                <a:latin typeface="Tahoma" panose="020B0604030504040204" pitchFamily="34" charset="0"/>
                <a:ea typeface="Tahoma" panose="020B0604030504040204" pitchFamily="34" charset="0"/>
                <a:cs typeface="Tahoma" panose="020B0604030504040204" pitchFamily="34" charset="0"/>
              </a:rPr>
            </a:br>
            <a:endParaRPr lang="en-US" sz="32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11" name="Title 1">
            <a:extLst>
              <a:ext uri="{FF2B5EF4-FFF2-40B4-BE49-F238E27FC236}">
                <a16:creationId xmlns:a16="http://schemas.microsoft.com/office/drawing/2014/main" xmlns="" id="{C4B22D4E-68B5-ED00-4516-721A2779C63F}"/>
              </a:ext>
            </a:extLst>
          </p:cNvPr>
          <p:cNvSpPr txBox="1">
            <a:spLocks/>
          </p:cNvSpPr>
          <p:nvPr/>
        </p:nvSpPr>
        <p:spPr>
          <a:xfrm>
            <a:off x="762000" y="752477"/>
            <a:ext cx="9899650" cy="819724"/>
          </a:xfrm>
          <a:prstGeom prst="rect">
            <a:avLst/>
          </a:prstGeom>
        </p:spPr>
        <p:txBody>
          <a:bodyPr vert="horz" lIns="91440" tIns="45720" rIns="91440" bIns="45720" rtlCol="0" anchor="t">
            <a:normAutofit/>
          </a:bodyPr>
          <a:lst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a:lstStyle>
          <a:p>
            <a:pPr>
              <a:lnSpc>
                <a:spcPct val="150000"/>
              </a:lnSpc>
            </a:pPr>
            <a:endParaRPr lang="en-US" sz="2800" dirty="0">
              <a:solidFill>
                <a:srgbClr val="00B0F0"/>
              </a:solidFill>
              <a:latin typeface="Tahoma" panose="020B0604030504040204" pitchFamily="34" charset="0"/>
              <a:ea typeface="Tahoma" panose="020B0604030504040204" pitchFamily="34" charset="0"/>
              <a:cs typeface="Tahoma" panose="020B0604030504040204" pitchFamily="34" charset="0"/>
            </a:endParaRPr>
          </a:p>
        </p:txBody>
      </p:sp>
      <p:sp>
        <p:nvSpPr>
          <p:cNvPr id="12" name="Title 1">
            <a:extLst>
              <a:ext uri="{FF2B5EF4-FFF2-40B4-BE49-F238E27FC236}">
                <a16:creationId xmlns:a16="http://schemas.microsoft.com/office/drawing/2014/main" xmlns="" id="{E2712656-2B22-A2BF-6BD3-A132C8DAD016}"/>
              </a:ext>
            </a:extLst>
          </p:cNvPr>
          <p:cNvSpPr txBox="1">
            <a:spLocks/>
          </p:cNvSpPr>
          <p:nvPr/>
        </p:nvSpPr>
        <p:spPr>
          <a:xfrm>
            <a:off x="934192" y="2474726"/>
            <a:ext cx="10414658" cy="593766"/>
          </a:xfrm>
          <a:prstGeom prst="rect">
            <a:avLst/>
          </a:prstGeom>
        </p:spPr>
        <p:txBody>
          <a:bodyPr vert="horz" lIns="91440" tIns="45720" rIns="91440" bIns="45720" rtlCol="0" anchor="ctr">
            <a:normAutofit/>
          </a:bodyPr>
          <a:lst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a:lstStyle>
          <a:p>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1.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Các</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yếu</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tố</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gia</a:t>
            </a:r>
            <a:r>
              <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00B0F0"/>
                </a:solidFill>
                <a:latin typeface="Tahoma" panose="020B0604030504040204" pitchFamily="34" charset="0"/>
                <a:ea typeface="Tahoma" panose="020B0604030504040204" pitchFamily="34" charset="0"/>
                <a:cs typeface="Tahoma" panose="020B0604030504040204" pitchFamily="34" charset="0"/>
              </a:rPr>
              <a:t>đình</a:t>
            </a:r>
            <a:endParaRPr lang="en-US" sz="2800" b="1" dirty="0">
              <a:solidFill>
                <a:srgbClr val="00B0F0"/>
              </a:solidFill>
              <a:latin typeface="Tahoma" panose="020B0604030504040204" pitchFamily="34" charset="0"/>
              <a:ea typeface="Tahoma" panose="020B0604030504040204" pitchFamily="34" charset="0"/>
              <a:cs typeface="Tahoma" panose="020B0604030504040204" pitchFamily="34" charset="0"/>
            </a:endParaRPr>
          </a:p>
        </p:txBody>
      </p:sp>
      <p:sp>
        <p:nvSpPr>
          <p:cNvPr id="13" name="Content Placeholder 2">
            <a:extLst>
              <a:ext uri="{FF2B5EF4-FFF2-40B4-BE49-F238E27FC236}">
                <a16:creationId xmlns:a16="http://schemas.microsoft.com/office/drawing/2014/main" xmlns="" id="{A7B6651D-58A4-FBD2-B045-3108A622CACC}"/>
              </a:ext>
            </a:extLst>
          </p:cNvPr>
          <p:cNvSpPr>
            <a:spLocks noGrp="1"/>
          </p:cNvSpPr>
          <p:nvPr>
            <p:ph idx="1"/>
          </p:nvPr>
        </p:nvSpPr>
        <p:spPr>
          <a:xfrm>
            <a:off x="934192" y="3253839"/>
            <a:ext cx="10379034" cy="2155373"/>
          </a:xfrm>
        </p:spPr>
        <p:txBody>
          <a:bodyPr>
            <a:noAutofit/>
          </a:bodyPr>
          <a:lstStyle/>
          <a:p>
            <a:pPr marL="0" indent="0" algn="just">
              <a:lnSpc>
                <a:spcPct val="12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Thái độ của cha mẹ và các thành viên trong gia đình có ảnh hưởng đến sự hình thành kĩ năng của trẻ. Có 4 nhóm thái độ gia đình có tác động tích cực hoặc không tích cực đến trẻ:</a:t>
            </a:r>
          </a:p>
        </p:txBody>
      </p:sp>
    </p:spTree>
    <p:extLst>
      <p:ext uri="{BB962C8B-B14F-4D97-AF65-F5344CB8AC3E}">
        <p14:creationId xmlns:p14="http://schemas.microsoft.com/office/powerpoint/2010/main" val="388689655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down)">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3">
                                            <p:txEl>
                                              <p:pRg st="0" end="0"/>
                                            </p:txEl>
                                          </p:spTgt>
                                        </p:tgtEl>
                                        <p:attrNameLst>
                                          <p:attrName>style.visibility</p:attrName>
                                        </p:attrNameLst>
                                      </p:cBhvr>
                                      <p:to>
                                        <p:strVal val="visible"/>
                                      </p:to>
                                    </p:set>
                                    <p:animEffect transition="in" filter="wipe(down)">
                                      <p:cBhvr>
                                        <p:cTn id="19"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xmlns="" id="{78D27071-207C-9AF5-6A99-3B704D3BF040}"/>
              </a:ext>
            </a:extLst>
          </p:cNvPr>
          <p:cNvSpPr>
            <a:spLocks noGrp="1"/>
          </p:cNvSpPr>
          <p:nvPr>
            <p:ph idx="1"/>
          </p:nvPr>
        </p:nvSpPr>
        <p:spPr>
          <a:xfrm>
            <a:off x="823355" y="1353787"/>
            <a:ext cx="10379034" cy="4358244"/>
          </a:xfrm>
        </p:spPr>
        <p:txBody>
          <a:bodyPr>
            <a:noAutofit/>
          </a:bodyPr>
          <a:lstStyle/>
          <a:p>
            <a:pPr marL="0" indent="0" algn="just">
              <a:lnSpc>
                <a:spcPct val="12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a:t>
            </a:r>
            <a:r>
              <a:rPr lang="pt-BR" sz="2800" b="1" dirty="0">
                <a:effectLst/>
                <a:latin typeface="Tahoma" panose="020B0604030504040204" pitchFamily="34" charset="0"/>
                <a:ea typeface="Tahoma" panose="020B0604030504040204" pitchFamily="34" charset="0"/>
                <a:cs typeface="Tahoma" panose="020B0604030504040204" pitchFamily="34" charset="0"/>
              </a:rPr>
              <a:t>a/ Gia đình bao bọc quá mức: </a:t>
            </a:r>
          </a:p>
          <a:p>
            <a:pPr marL="0" indent="0" algn="just">
              <a:lnSpc>
                <a:spcPct val="120000"/>
              </a:lnSpc>
              <a:spcBef>
                <a:spcPts val="600"/>
              </a:spcBef>
              <a:spcAft>
                <a:spcPts val="600"/>
              </a:spcAft>
              <a:buNone/>
            </a:pPr>
            <a:r>
              <a:rPr lang="pt-BR" sz="2800" dirty="0">
                <a:latin typeface="Tahoma" panose="020B0604030504040204" pitchFamily="34" charset="0"/>
                <a:ea typeface="Tahoma" panose="020B0604030504040204" pitchFamily="34" charset="0"/>
                <a:cs typeface="Tahoma" panose="020B0604030504040204" pitchFamily="34" charset="0"/>
              </a:rPr>
              <a:t>	</a:t>
            </a:r>
            <a:r>
              <a:rPr lang="pt-BR" sz="2800" dirty="0">
                <a:effectLst/>
                <a:latin typeface="Tahoma" panose="020B0604030504040204" pitchFamily="34" charset="0"/>
                <a:ea typeface="Tahoma" panose="020B0604030504040204" pitchFamily="34" charset="0"/>
                <a:cs typeface="Tahoma" panose="020B0604030504040204" pitchFamily="34" charset="0"/>
              </a:rPr>
              <a:t>Trẻ được nuông chiều quá mức, không tự giải quyết các vấn đề và tiếp cận với những khó khăn trong cuộc sống hàng ngày. </a:t>
            </a:r>
            <a:r>
              <a:rPr lang="pt-BR" sz="2800" dirty="0">
                <a:latin typeface="Tahoma" panose="020B0604030504040204" pitchFamily="34" charset="0"/>
                <a:ea typeface="Tahoma" panose="020B0604030504040204" pitchFamily="34" charset="0"/>
                <a:cs typeface="Tahoma" panose="020B0604030504040204" pitchFamily="34" charset="0"/>
              </a:rPr>
              <a:t>Điều này dẫn đến </a:t>
            </a:r>
            <a:r>
              <a:rPr lang="pt-BR" sz="2800" dirty="0">
                <a:effectLst/>
                <a:latin typeface="Tahoma" panose="020B0604030504040204" pitchFamily="34" charset="0"/>
                <a:ea typeface="Tahoma" panose="020B0604030504040204" pitchFamily="34" charset="0"/>
                <a:cs typeface="Tahoma" panose="020B0604030504040204" pitchFamily="34" charset="0"/>
              </a:rPr>
              <a:t>hạn chế cơ hội trẻ được khám phá, hoạt động, cản trở sự phát triển tính chủ động, độc lập, trẻ trở nên thụ động, chờ đợi người khác giúp đỡ, có cảm giác là người thừa và bất lực, khó tham gia vào các hoạt động cùng các bạn.</a:t>
            </a:r>
            <a:endParaRPr lang="en-US" sz="2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2075972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5F955048-D225-6EEF-FE3E-9120DDC49D57}"/>
              </a:ext>
            </a:extLst>
          </p:cNvPr>
          <p:cNvSpPr>
            <a:spLocks noGrp="1"/>
          </p:cNvSpPr>
          <p:nvPr>
            <p:ph idx="1"/>
          </p:nvPr>
        </p:nvSpPr>
        <p:spPr>
          <a:xfrm>
            <a:off x="906483" y="1543791"/>
            <a:ext cx="10379034" cy="4048935"/>
          </a:xfrm>
        </p:spPr>
        <p:txBody>
          <a:bodyPr>
            <a:noAutofit/>
          </a:bodyPr>
          <a:lstStyle/>
          <a:p>
            <a:pPr marL="0" indent="0" algn="just">
              <a:lnSpc>
                <a:spcPct val="120000"/>
              </a:lnSpc>
              <a:spcBef>
                <a:spcPts val="600"/>
              </a:spcBef>
              <a:spcAft>
                <a:spcPts val="600"/>
              </a:spcAft>
              <a:buNone/>
            </a:pPr>
            <a:r>
              <a:rPr lang="pt-BR" sz="2800" dirty="0">
                <a:effectLst/>
                <a:latin typeface="Tahoma" panose="020B0604030504040204" pitchFamily="34" charset="0"/>
                <a:ea typeface="Tahoma" panose="020B0604030504040204" pitchFamily="34" charset="0"/>
                <a:cs typeface="Tahoma" panose="020B0604030504040204" pitchFamily="34" charset="0"/>
              </a:rPr>
              <a:t>	</a:t>
            </a:r>
            <a:r>
              <a:rPr lang="pt-BR" sz="2800" b="1" dirty="0">
                <a:effectLst/>
                <a:latin typeface="Tahoma" panose="020B0604030504040204" pitchFamily="34" charset="0"/>
                <a:ea typeface="Tahoma" panose="020B0604030504040204" pitchFamily="34" charset="0"/>
                <a:cs typeface="Tahoma" panose="020B0604030504040204" pitchFamily="34" charset="0"/>
              </a:rPr>
              <a:t>b/ Gia đình có thái độ quá đề cao trẻ:</a:t>
            </a:r>
          </a:p>
          <a:p>
            <a:pPr marL="0" indent="0" algn="just">
              <a:lnSpc>
                <a:spcPct val="120000"/>
              </a:lnSpc>
              <a:spcBef>
                <a:spcPts val="600"/>
              </a:spcBef>
              <a:spcAft>
                <a:spcPts val="600"/>
              </a:spcAft>
              <a:buNone/>
            </a:pPr>
            <a:r>
              <a:rPr lang="pt-BR" sz="2800" dirty="0">
                <a:latin typeface="Tahoma" panose="020B0604030504040204" pitchFamily="34" charset="0"/>
                <a:ea typeface="Tahoma" panose="020B0604030504040204" pitchFamily="34" charset="0"/>
                <a:cs typeface="Tahoma" panose="020B0604030504040204" pitchFamily="34" charset="0"/>
              </a:rPr>
              <a:t>	Mọi sự chú ý của các thành viên trong gia đình đều dồn vào trẻ, bất kỳ một hành vi nào của trẻ cũng được coi là sự thành công. Dẫn đến trẻ tự kiêu, ích kỷ, không có thái độ học hỏi và luyện tập. Tính kỷ luật, trách nhiệm với công việc và thái độ, khả năng hợp tác của trẻ với mọi người xung quanh bị hạn chế.</a:t>
            </a:r>
            <a:endParaRPr lang="en-US" sz="2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2341116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GUID" val="e5cf8c3c-73b3-4a78-9117-a25587642365"/>
</p:tagLst>
</file>

<file path=ppt/theme/theme1.xml><?xml version="1.0" encoding="utf-8"?>
<a:theme xmlns:a="http://schemas.openxmlformats.org/drawingml/2006/main" name="PrismaticVTI">
  <a:themeElements>
    <a:clrScheme name="Prismatic">
      <a:dk1>
        <a:sysClr val="windowText" lastClr="000000"/>
      </a:dk1>
      <a:lt1>
        <a:sysClr val="window" lastClr="FFFFFF"/>
      </a:lt1>
      <a:dk2>
        <a:srgbClr val="131523"/>
      </a:dk2>
      <a:lt2>
        <a:srgbClr val="E7E6E6"/>
      </a:lt2>
      <a:accent1>
        <a:srgbClr val="42B3BD"/>
      </a:accent1>
      <a:accent2>
        <a:srgbClr val="51B851"/>
      </a:accent2>
      <a:accent3>
        <a:srgbClr val="B5A603"/>
      </a:accent3>
      <a:accent4>
        <a:srgbClr val="F58505"/>
      </a:accent4>
      <a:accent5>
        <a:srgbClr val="FA2481"/>
      </a:accent5>
      <a:accent6>
        <a:srgbClr val="9CA2AB"/>
      </a:accent6>
      <a:hlink>
        <a:srgbClr val="FA2481"/>
      </a:hlink>
      <a:folHlink>
        <a:srgbClr val="57618E"/>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PrismaticVTI" id="{DA44D624-A564-4DE8-8446-0CD5C485C979}" vid="{8B2B1550-B69C-4156-BAEC-B2E559F94BDB}"/>
    </a:ext>
  </a:extLst>
</a:theme>
</file>

<file path=ppt/theme/theme2.xml><?xml version="1.0" encoding="utf-8"?>
<a:theme xmlns:a="http://schemas.openxmlformats.org/drawingml/2006/main" name="TP03000600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4956</TotalTime>
  <Words>2399</Words>
  <Application>Microsoft Office PowerPoint</Application>
  <PresentationFormat>Custom</PresentationFormat>
  <Paragraphs>160</Paragraphs>
  <Slides>45</Slides>
  <Notes>2</Notes>
  <HiddenSlides>0</HiddenSlides>
  <MMClips>0</MMClips>
  <ScaleCrop>false</ScaleCrop>
  <HeadingPairs>
    <vt:vector size="4" baseType="variant">
      <vt:variant>
        <vt:lpstr>Theme</vt:lpstr>
      </vt:variant>
      <vt:variant>
        <vt:i4>2</vt:i4>
      </vt:variant>
      <vt:variant>
        <vt:lpstr>Slide Titles</vt:lpstr>
      </vt:variant>
      <vt:variant>
        <vt:i4>45</vt:i4>
      </vt:variant>
    </vt:vector>
  </HeadingPairs>
  <TitlesOfParts>
    <vt:vector size="47" baseType="lpstr">
      <vt:lpstr>PrismaticVTI</vt:lpstr>
      <vt:lpstr>TP030006004</vt:lpstr>
      <vt:lpstr>PowerPoint Presentation</vt:lpstr>
      <vt:lpstr>Nội dung</vt:lpstr>
      <vt:lpstr>I. Khái niệm, vai trò, ý nghĩa của kĩ năng tiền học đường </vt:lpstr>
      <vt:lpstr>2. Vai trò, ý nghĩa của kĩ năng tiền học đường đối với trẻ khuyết tật mầm non </vt:lpstr>
      <vt:lpstr>PowerPoint Presentation</vt:lpstr>
      <vt:lpstr>PowerPoint Presentation</vt:lpstr>
      <vt:lpstr>II. Yếu tố ảnh hưởng đến giáo dục kỹ năng tiền học đường cho trẻ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Làm quen với kỹ năng cầm bút – lật sách </vt:lpstr>
      <vt:lpstr>PowerPoint Presentation</vt:lpstr>
      <vt:lpstr>PowerPoint Presentation</vt:lpstr>
      <vt:lpstr>PowerPoint Presentation</vt:lpstr>
      <vt:lpstr>Làm quen và tuân thủ với qui định về nề nếp học tập </vt:lpstr>
      <vt:lpstr> Để đảm bảo tâm thế cho trẻ khuyết tật khi vào trường tiểu học, cần chuẩn bị các kĩ năng sau: </vt:lpstr>
      <vt:lpstr>PowerPoint Presentation</vt:lpstr>
      <vt:lpstr>PowerPoint Presentation</vt:lpstr>
      <vt:lpstr>PowerPoint Presentation</vt:lpstr>
      <vt:lpstr>2. Kĩ năng nhận thức:</vt:lpstr>
      <vt:lpstr>PowerPoint Presentation</vt:lpstr>
      <vt:lpstr>* Kĩ năng nhận dạng và gọi tên: - Là khả năng sử dụng tri giác nhìn, những trải nghiệm của bản thân trẻ, để nhận ra, sử dụng ngôn ngữ nói gọi tên đúng sự vật, hiện tượng, con người tồn tại xung quanh trẻ. + Nhận dạng vật thật. + Nhận dạng mô hình. + Nhận dạng tranh ảnh, hình vẽ. + Nhận dạng hình ảnh và gọi tên. + Nhận dạng gọi tên chữ và số.</vt:lpstr>
      <vt:lpstr>* Kỹ năng giải quyết nhiệm vụ học tập: + Quy luật quá trình nhận thức: Vật thật -&gt; Mô hình -&gt; Hình ảnh -&gt; Ngôn ngữ -&gt; Khái niệm (từ, câu) + Hình thành từ ít đến nhiều, từ mức độ đơn giản/dễ đến mức độ phức tạp/ khó hơn. + Nhiệm vụ càng được chia nhỏ càng tốt. + Hướng dẫn trẻ thực hiện từng phần/công đoạn/từng bước nhỏ + Hướng dẫn giảm dần về: thời gian; kích thích; trợ giúp; củng cố + Hướng dẫn quá trình gắn liền với hướng dẫn thể hiện. </vt:lpstr>
      <vt:lpstr>* Làm quen với kĩ năng đọc: Các cấp độ đọc: - Đọc “giả vờ”: trẻ nhìn thấy các từ và chữ viết xung quanh trong cuộc sống hằng ngày trên áp phích, ti vi, tranh ảnh =&gt; cho trẻ làm quen với các chữ viết mà trẻ yêu thích để khởi đầu cho quá trình làm quen với kĩ năng đọc. - Đọc trực quan- ghi nhớ hình dạng máy móc: lựa chọn các từ có mối liên hệ gần gũi với trẻ như tên trẻ, người thân của trẻ. - Đọc bảng chữ cái – âm: trẻ có thể phát âm thành tiếng hoặc trong đầu, dần dần trẻ sẽ học được cách đọc các từ.  </vt:lpstr>
      <vt:lpstr>* Làm quen với kĩ năng viết:  - Phát triển khả năng vận động tinh: điều khiển cổ tay, bàn tay và các ngón tay.  - Làm quen viết với phấn, bút dạ xóa, bút chì, bảng xóa … - Vẽ nét nguệch ngoạc.  - Viết nét sổ thẳng đứng (l), nét ngang (-), chéo (/), nét cong hay vòng tròn (O)  - Hướng dẫn trẻ  theo dòng từ trái sang phải, từ trên xuống dưới.  - Kết hợp các kĩ năng để viết chữ cái in hoa (V  H  T A)  - Tạo các nét cong, phân biệt và nhận diện chữ nét cong hay nét thẳng, chữ tròn và những chữ uốn khúc như S và D. </vt:lpstr>
      <vt:lpstr>3. Kĩ năng xã hội và duy trì mối quan hệ trong học tập cho trẻ khuyết tật</vt:lpstr>
      <vt:lpstr>PowerPoint Presentation</vt:lpstr>
      <vt:lpstr>PowerPoint Presentation</vt:lpstr>
      <vt:lpstr> Các kĩ năng xã hội và duy trì mối quan hệ trong học tập cho trẻ khuyết tật</vt:lpstr>
      <vt:lpstr>PowerPoint Presentation</vt:lpstr>
      <vt:lpstr>PowerPoint Presentation</vt:lpstr>
      <vt:lpstr>PowerPoint Presentation</vt:lpstr>
      <vt:lpstr>* Kĩ năng ra quyết định và giải quyết vấn đề: - Là khả năng của cá nhân trong việc hiểu vấn đề, xác định các phương án giải quyết vấn đề và đánh giá đầy đủ kết quả của mỗi phương án để đưa ra quyết định thực hiện cuối cùng. Các mức độ phát triển kĩ năng cho trẻ: + Phụ thuộc hỗ trợ toàn phần: giáo viên và bạn bè hỗ trợ theo kiểu “cầm tay chỉ việc” trong quá trình giải quyết vấn đề. + Độc lập một phần: trẻ tự thực hiện được một phần trong quá trình giải quyết vấn đề. + Độc lập không cần trợ giúp: trẻ thực hiện toàn bộ các bước mà không cần sự hỗ trợ trong quá trình giải quyết vấn đề.  </vt:lpstr>
      <vt:lpstr>- Thông tin cần dễ hiểu, cụ thể và phù hợp với đặc điểm của trẻ. - Từ kĩ năng cơ bản phát triển thành kĩ năng vững chắc. - Dạy kĩ năng mới cần khuyến khích trẻ chủ động thay vì áp đặt. - Giao nhiệm vừa sức, bắt đầu từ nhiệm vụ trẻ yêu thích. - Hướng dẫn hành vi dựa trên nhóm bạn bè thông qua các hoạt động trong ngày. - Kết hợp giữa gia đình, nhà trường và cộng đồng trong việc dạy những kĩ năng cho trẻ.</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GIÁO DỤC KỸ NĂNG TIỀN HỌC ĐƯỜNG CHO TRẺ KHUYẾT TẬT HỌC HÒA NHẬP TẠI CÁC CƠ SỞ GIÁO DỤC MẦM NON</dc:title>
  <dc:creator>Thuy Hang Le Thi</dc:creator>
  <cp:lastModifiedBy>Admin</cp:lastModifiedBy>
  <cp:revision>4</cp:revision>
  <cp:lastPrinted>2023-05-22T00:59:25Z</cp:lastPrinted>
  <dcterms:created xsi:type="dcterms:W3CDTF">2022-07-21T14:48:04Z</dcterms:created>
  <dcterms:modified xsi:type="dcterms:W3CDTF">2023-10-06T00:59:34Z</dcterms:modified>
</cp:coreProperties>
</file>